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6" r:id="rId6"/>
    <p:sldId id="260" r:id="rId7"/>
    <p:sldId id="261" r:id="rId8"/>
    <p:sldId id="262" r:id="rId9"/>
    <p:sldId id="267" r:id="rId10"/>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EE7866-172D-B048-801F-8DA2394D675A}" v="143" dt="2022-05-31T08:29:42.476"/>
  </p1510:revLst>
</p1510:revInfo>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38"/>
    <p:restoredTop sz="96208"/>
  </p:normalViewPr>
  <p:slideViewPr>
    <p:cSldViewPr snapToGrid="0" snapToObjects="1">
      <p:cViewPr varScale="1">
        <p:scale>
          <a:sx n="115" d="100"/>
          <a:sy n="115" d="100"/>
        </p:scale>
        <p:origin x="140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YNER Elizabeth [Rossmoyne Senior High School]" userId="45570fc7-c0a4-4b7f-b0e7-682d9932c05c" providerId="ADAL" clId="{5AEE7866-172D-B048-801F-8DA2394D675A}"/>
    <pc:docChg chg="modSld">
      <pc:chgData name="RAYNER Elizabeth [Rossmoyne Senior High School]" userId="45570fc7-c0a4-4b7f-b0e7-682d9932c05c" providerId="ADAL" clId="{5AEE7866-172D-B048-801F-8DA2394D675A}" dt="2022-05-31T11:34:41.174" v="24" actId="20577"/>
      <pc:docMkLst>
        <pc:docMk/>
      </pc:docMkLst>
      <pc:sldChg chg="modSp mod">
        <pc:chgData name="RAYNER Elizabeth [Rossmoyne Senior High School]" userId="45570fc7-c0a4-4b7f-b0e7-682d9932c05c" providerId="ADAL" clId="{5AEE7866-172D-B048-801F-8DA2394D675A}" dt="2022-05-31T11:34:41.174" v="24" actId="20577"/>
        <pc:sldMkLst>
          <pc:docMk/>
          <pc:sldMk cId="3308165377" sldId="256"/>
        </pc:sldMkLst>
        <pc:spChg chg="mod">
          <ac:chgData name="RAYNER Elizabeth [Rossmoyne Senior High School]" userId="45570fc7-c0a4-4b7f-b0e7-682d9932c05c" providerId="ADAL" clId="{5AEE7866-172D-B048-801F-8DA2394D675A}" dt="2022-05-31T11:34:41.174" v="24" actId="20577"/>
          <ac:spMkLst>
            <pc:docMk/>
            <pc:sldMk cId="3308165377" sldId="256"/>
            <ac:spMk id="3" creationId="{6F5613A1-CBD0-7C4E-8679-590FCABC14CA}"/>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4BDCD7-ECA5-4855-BF38-D0B60D64EB24}"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B8BD4E12-262E-45B5-8E28-BAFC3599B9AD}">
      <dgm:prSet phldrT="[Text]" custT="1">
        <dgm:style>
          <a:lnRef idx="2">
            <a:schemeClr val="accent6"/>
          </a:lnRef>
          <a:fillRef idx="1">
            <a:schemeClr val="lt1"/>
          </a:fillRef>
          <a:effectRef idx="0">
            <a:schemeClr val="accent6"/>
          </a:effectRef>
          <a:fontRef idx="minor">
            <a:schemeClr val="dk1"/>
          </a:fontRef>
        </dgm:style>
      </dgm:prSet>
      <dgm:spPr>
        <a:ln/>
      </dgm:spPr>
      <dgm:t>
        <a:bodyPr/>
        <a:lstStyle/>
        <a:p>
          <a:r>
            <a:rPr lang="en-US" sz="1200" dirty="0">
              <a:solidFill>
                <a:schemeClr val="accent1"/>
              </a:solidFill>
            </a:rPr>
            <a:t>Infected host reservoir</a:t>
          </a:r>
        </a:p>
      </dgm:t>
    </dgm:pt>
    <dgm:pt modelId="{52C3FE1F-9F9C-439D-B120-EFE9A5837132}" type="parTrans" cxnId="{6675CCE3-07BF-4A3E-A019-1251EBCA8A70}">
      <dgm:prSet/>
      <dgm:spPr/>
      <dgm:t>
        <a:bodyPr/>
        <a:lstStyle/>
        <a:p>
          <a:endParaRPr lang="en-US" sz="1200"/>
        </a:p>
      </dgm:t>
    </dgm:pt>
    <dgm:pt modelId="{3CA33F65-D053-48E8-82F7-520034782400}" type="sibTrans" cxnId="{6675CCE3-07BF-4A3E-A019-1251EBCA8A70}">
      <dgm:prSet/>
      <dgm:spPr/>
      <dgm:t>
        <a:bodyPr/>
        <a:lstStyle/>
        <a:p>
          <a:endParaRPr lang="en-US" sz="1200"/>
        </a:p>
      </dgm:t>
    </dgm:pt>
    <dgm:pt modelId="{8BB699AD-6B4E-4562-913E-E64FEFED88FE}">
      <dgm:prSet phldrT="[Text]" custT="1">
        <dgm:style>
          <a:lnRef idx="2">
            <a:schemeClr val="accent6"/>
          </a:lnRef>
          <a:fillRef idx="1">
            <a:schemeClr val="lt1"/>
          </a:fillRef>
          <a:effectRef idx="0">
            <a:schemeClr val="accent6"/>
          </a:effectRef>
          <a:fontRef idx="minor">
            <a:schemeClr val="dk1"/>
          </a:fontRef>
        </dgm:style>
      </dgm:prSet>
      <dgm:spPr>
        <a:ln/>
      </dgm:spPr>
      <dgm:t>
        <a:bodyPr/>
        <a:lstStyle/>
        <a:p>
          <a:r>
            <a:rPr lang="en-US" sz="1200" dirty="0">
              <a:solidFill>
                <a:schemeClr val="accent1"/>
              </a:solidFill>
            </a:rPr>
            <a:t>Site for replication of infectious agent</a:t>
          </a:r>
        </a:p>
      </dgm:t>
    </dgm:pt>
    <dgm:pt modelId="{B6090EB3-E59B-4158-A0AA-52CA9AA4B4AA}" type="parTrans" cxnId="{04029B23-9211-40EA-B83C-3F61829D352B}">
      <dgm:prSet/>
      <dgm:spPr/>
      <dgm:t>
        <a:bodyPr/>
        <a:lstStyle/>
        <a:p>
          <a:endParaRPr lang="en-US" sz="1200"/>
        </a:p>
      </dgm:t>
    </dgm:pt>
    <dgm:pt modelId="{516C06E2-2602-400E-956D-44458138DE1F}" type="sibTrans" cxnId="{04029B23-9211-40EA-B83C-3F61829D352B}">
      <dgm:prSet/>
      <dgm:spPr/>
      <dgm:t>
        <a:bodyPr/>
        <a:lstStyle/>
        <a:p>
          <a:endParaRPr lang="en-US" sz="1200"/>
        </a:p>
      </dgm:t>
    </dgm:pt>
    <dgm:pt modelId="{A73263EB-76CE-4A72-9B5A-DACB777B0B7C}">
      <dgm:prSet phldrT="[Text]" custT="1">
        <dgm:style>
          <a:lnRef idx="2">
            <a:schemeClr val="accent6"/>
          </a:lnRef>
          <a:fillRef idx="1">
            <a:schemeClr val="lt1"/>
          </a:fillRef>
          <a:effectRef idx="0">
            <a:schemeClr val="accent6"/>
          </a:effectRef>
          <a:fontRef idx="minor">
            <a:schemeClr val="dk1"/>
          </a:fontRef>
        </dgm:style>
      </dgm:prSet>
      <dgm:spPr>
        <a:ln/>
      </dgm:spPr>
      <dgm:t>
        <a:bodyPr/>
        <a:lstStyle/>
        <a:p>
          <a:r>
            <a:rPr lang="en-US" sz="1200" dirty="0">
              <a:solidFill>
                <a:schemeClr val="accent1"/>
              </a:solidFill>
            </a:rPr>
            <a:t>Portal of exit</a:t>
          </a:r>
        </a:p>
      </dgm:t>
    </dgm:pt>
    <dgm:pt modelId="{3EE1CC66-23A2-4FD5-847C-9F1BAE5D0AF8}" type="parTrans" cxnId="{C2FB100A-2CB5-4006-8DCA-849BF8B3292A}">
      <dgm:prSet/>
      <dgm:spPr/>
      <dgm:t>
        <a:bodyPr/>
        <a:lstStyle/>
        <a:p>
          <a:endParaRPr lang="en-US" sz="1200"/>
        </a:p>
      </dgm:t>
    </dgm:pt>
    <dgm:pt modelId="{125DED40-2D7E-44BC-9E68-7B798FE53C43}" type="sibTrans" cxnId="{C2FB100A-2CB5-4006-8DCA-849BF8B3292A}">
      <dgm:prSet/>
      <dgm:spPr/>
      <dgm:t>
        <a:bodyPr/>
        <a:lstStyle/>
        <a:p>
          <a:endParaRPr lang="en-US" sz="1200"/>
        </a:p>
      </dgm:t>
    </dgm:pt>
    <dgm:pt modelId="{E9D2F7F0-89FA-4EBF-B7FB-A00239366C30}">
      <dgm:prSet phldrT="[Text]" custT="1">
        <dgm:style>
          <a:lnRef idx="2">
            <a:schemeClr val="accent6"/>
          </a:lnRef>
          <a:fillRef idx="1">
            <a:schemeClr val="lt1"/>
          </a:fillRef>
          <a:effectRef idx="0">
            <a:schemeClr val="accent6"/>
          </a:effectRef>
          <a:fontRef idx="minor">
            <a:schemeClr val="dk1"/>
          </a:fontRef>
        </dgm:style>
      </dgm:prSet>
      <dgm:spPr>
        <a:ln/>
      </dgm:spPr>
      <dgm:t>
        <a:bodyPr/>
        <a:lstStyle/>
        <a:p>
          <a:r>
            <a:rPr lang="en-US" sz="1200" dirty="0">
              <a:solidFill>
                <a:schemeClr val="accent1"/>
              </a:solidFill>
            </a:rPr>
            <a:t>Some infectious diseases have another possible reservoir</a:t>
          </a:r>
        </a:p>
      </dgm:t>
    </dgm:pt>
    <dgm:pt modelId="{E965E40C-A506-4374-95AB-3EE76C5F936A}" type="parTrans" cxnId="{60AF57CB-DFA6-4CDF-B2FA-F635A085A735}">
      <dgm:prSet/>
      <dgm:spPr/>
      <dgm:t>
        <a:bodyPr/>
        <a:lstStyle/>
        <a:p>
          <a:endParaRPr lang="en-US" sz="1200"/>
        </a:p>
      </dgm:t>
    </dgm:pt>
    <dgm:pt modelId="{3B5159D6-47E0-4829-A693-D926E56BCC4A}" type="sibTrans" cxnId="{60AF57CB-DFA6-4CDF-B2FA-F635A085A735}">
      <dgm:prSet/>
      <dgm:spPr/>
      <dgm:t>
        <a:bodyPr/>
        <a:lstStyle/>
        <a:p>
          <a:endParaRPr lang="en-US" sz="1200"/>
        </a:p>
      </dgm:t>
    </dgm:pt>
    <dgm:pt modelId="{905D6123-4916-43AB-92D4-507D8B425AB1}">
      <dgm:prSet phldrT="[Text]" custT="1">
        <dgm:style>
          <a:lnRef idx="2">
            <a:schemeClr val="accent6"/>
          </a:lnRef>
          <a:fillRef idx="1">
            <a:schemeClr val="lt1"/>
          </a:fillRef>
          <a:effectRef idx="0">
            <a:schemeClr val="accent6"/>
          </a:effectRef>
          <a:fontRef idx="minor">
            <a:schemeClr val="dk1"/>
          </a:fontRef>
        </dgm:style>
      </dgm:prSet>
      <dgm:spPr>
        <a:ln/>
      </dgm:spPr>
      <dgm:t>
        <a:bodyPr/>
        <a:lstStyle/>
        <a:p>
          <a:r>
            <a:rPr lang="en-US" sz="1200" dirty="0">
              <a:solidFill>
                <a:schemeClr val="accent1"/>
              </a:solidFill>
            </a:rPr>
            <a:t>Mode of transmission</a:t>
          </a:r>
        </a:p>
      </dgm:t>
    </dgm:pt>
    <dgm:pt modelId="{40F293A3-6725-4D26-94A5-BCE83BB4C29C}" type="parTrans" cxnId="{1B6FDD05-9A76-46B2-8314-224FEBFB8075}">
      <dgm:prSet/>
      <dgm:spPr/>
      <dgm:t>
        <a:bodyPr/>
        <a:lstStyle/>
        <a:p>
          <a:endParaRPr lang="en-US" sz="1200"/>
        </a:p>
      </dgm:t>
    </dgm:pt>
    <dgm:pt modelId="{FD232EA8-CBD8-4003-8CEA-22F983CCF828}" type="sibTrans" cxnId="{1B6FDD05-9A76-46B2-8314-224FEBFB8075}">
      <dgm:prSet/>
      <dgm:spPr/>
      <dgm:t>
        <a:bodyPr/>
        <a:lstStyle/>
        <a:p>
          <a:endParaRPr lang="en-US" sz="1200"/>
        </a:p>
      </dgm:t>
    </dgm:pt>
    <dgm:pt modelId="{8706A8CF-8818-4387-8F30-E589E7C81819}">
      <dgm:prSet custT="1">
        <dgm:style>
          <a:lnRef idx="2">
            <a:schemeClr val="accent6"/>
          </a:lnRef>
          <a:fillRef idx="1">
            <a:schemeClr val="lt1"/>
          </a:fillRef>
          <a:effectRef idx="0">
            <a:schemeClr val="accent6"/>
          </a:effectRef>
          <a:fontRef idx="minor">
            <a:schemeClr val="dk1"/>
          </a:fontRef>
        </dgm:style>
      </dgm:prSet>
      <dgm:spPr>
        <a:ln/>
      </dgm:spPr>
      <dgm:t>
        <a:bodyPr/>
        <a:lstStyle/>
        <a:p>
          <a:r>
            <a:rPr lang="en-US" sz="1200" dirty="0">
              <a:solidFill>
                <a:schemeClr val="accent1"/>
              </a:solidFill>
            </a:rPr>
            <a:t>Portal of entry</a:t>
          </a:r>
        </a:p>
      </dgm:t>
    </dgm:pt>
    <dgm:pt modelId="{09C5DDC0-25BA-4EB6-AA03-509FF294D841}" type="parTrans" cxnId="{77942190-4BA7-46BA-A8A5-E013F247124F}">
      <dgm:prSet/>
      <dgm:spPr/>
      <dgm:t>
        <a:bodyPr/>
        <a:lstStyle/>
        <a:p>
          <a:endParaRPr lang="en-US" sz="1200"/>
        </a:p>
      </dgm:t>
    </dgm:pt>
    <dgm:pt modelId="{52638B7E-E121-45B4-B7DE-86765A514891}" type="sibTrans" cxnId="{77942190-4BA7-46BA-A8A5-E013F247124F}">
      <dgm:prSet/>
      <dgm:spPr/>
      <dgm:t>
        <a:bodyPr/>
        <a:lstStyle/>
        <a:p>
          <a:endParaRPr lang="en-US" sz="1200"/>
        </a:p>
      </dgm:t>
    </dgm:pt>
    <dgm:pt modelId="{171C8CC9-839F-45EF-B516-B3C3662BDE5C}">
      <dgm:prSet custT="1">
        <dgm:style>
          <a:lnRef idx="2">
            <a:schemeClr val="accent6"/>
          </a:lnRef>
          <a:fillRef idx="1">
            <a:schemeClr val="lt1"/>
          </a:fillRef>
          <a:effectRef idx="0">
            <a:schemeClr val="accent6"/>
          </a:effectRef>
          <a:fontRef idx="minor">
            <a:schemeClr val="dk1"/>
          </a:fontRef>
        </dgm:style>
      </dgm:prSet>
      <dgm:spPr>
        <a:ln/>
      </dgm:spPr>
      <dgm:t>
        <a:bodyPr/>
        <a:lstStyle/>
        <a:p>
          <a:r>
            <a:rPr lang="en-US" sz="1200" dirty="0">
              <a:solidFill>
                <a:schemeClr val="accent1"/>
              </a:solidFill>
            </a:rPr>
            <a:t>Susceptible host</a:t>
          </a:r>
        </a:p>
      </dgm:t>
    </dgm:pt>
    <dgm:pt modelId="{944E4229-9387-41AE-9DA0-6D3CA56F1CC9}" type="parTrans" cxnId="{7DC609F1-8635-490B-97B4-71CDA0893676}">
      <dgm:prSet/>
      <dgm:spPr/>
      <dgm:t>
        <a:bodyPr/>
        <a:lstStyle/>
        <a:p>
          <a:endParaRPr lang="en-US" sz="1200"/>
        </a:p>
      </dgm:t>
    </dgm:pt>
    <dgm:pt modelId="{8588CEA6-237B-4E47-BD90-5A5AE691D6BB}" type="sibTrans" cxnId="{7DC609F1-8635-490B-97B4-71CDA0893676}">
      <dgm:prSet/>
      <dgm:spPr/>
      <dgm:t>
        <a:bodyPr/>
        <a:lstStyle/>
        <a:p>
          <a:endParaRPr lang="en-US" sz="1200"/>
        </a:p>
      </dgm:t>
    </dgm:pt>
    <dgm:pt modelId="{74725EFB-2943-4159-9A31-B3CE04A57C86}" type="pres">
      <dgm:prSet presAssocID="{204BDCD7-ECA5-4855-BF38-D0B60D64EB24}" presName="cycle" presStyleCnt="0">
        <dgm:presLayoutVars>
          <dgm:dir/>
          <dgm:resizeHandles val="exact"/>
        </dgm:presLayoutVars>
      </dgm:prSet>
      <dgm:spPr/>
      <dgm:t>
        <a:bodyPr/>
        <a:lstStyle/>
        <a:p>
          <a:endParaRPr lang="en-US"/>
        </a:p>
      </dgm:t>
    </dgm:pt>
    <dgm:pt modelId="{F4DEFC1C-CAA5-4176-B7AB-FD181FA893C6}" type="pres">
      <dgm:prSet presAssocID="{B8BD4E12-262E-45B5-8E28-BAFC3599B9AD}" presName="node" presStyleLbl="node1" presStyleIdx="0" presStyleCnt="7" custScaleX="138295" custScaleY="95227">
        <dgm:presLayoutVars>
          <dgm:bulletEnabled val="1"/>
        </dgm:presLayoutVars>
      </dgm:prSet>
      <dgm:spPr/>
      <dgm:t>
        <a:bodyPr/>
        <a:lstStyle/>
        <a:p>
          <a:endParaRPr lang="en-US"/>
        </a:p>
      </dgm:t>
    </dgm:pt>
    <dgm:pt modelId="{23EB9A58-8321-42DD-B183-5D0533AAB501}" type="pres">
      <dgm:prSet presAssocID="{B8BD4E12-262E-45B5-8E28-BAFC3599B9AD}" presName="spNode" presStyleCnt="0"/>
      <dgm:spPr/>
    </dgm:pt>
    <dgm:pt modelId="{E408AEF1-5134-4B0B-B3AC-FF6FD43F4D9A}" type="pres">
      <dgm:prSet presAssocID="{3CA33F65-D053-48E8-82F7-520034782400}" presName="sibTrans" presStyleLbl="sibTrans1D1" presStyleIdx="0" presStyleCnt="7"/>
      <dgm:spPr/>
      <dgm:t>
        <a:bodyPr/>
        <a:lstStyle/>
        <a:p>
          <a:endParaRPr lang="en-US"/>
        </a:p>
      </dgm:t>
    </dgm:pt>
    <dgm:pt modelId="{871DA48B-C3C6-4F0B-84CB-74BC83710DE1}" type="pres">
      <dgm:prSet presAssocID="{8BB699AD-6B4E-4562-913E-E64FEFED88FE}" presName="node" presStyleLbl="node1" presStyleIdx="1" presStyleCnt="7" custScaleX="158182" custScaleY="105807" custRadScaleRad="102606" custRadScaleInc="25522">
        <dgm:presLayoutVars>
          <dgm:bulletEnabled val="1"/>
        </dgm:presLayoutVars>
      </dgm:prSet>
      <dgm:spPr/>
      <dgm:t>
        <a:bodyPr/>
        <a:lstStyle/>
        <a:p>
          <a:endParaRPr lang="en-US"/>
        </a:p>
      </dgm:t>
    </dgm:pt>
    <dgm:pt modelId="{C6C96EB0-9FBD-4613-A2E2-9BF46B0EA135}" type="pres">
      <dgm:prSet presAssocID="{8BB699AD-6B4E-4562-913E-E64FEFED88FE}" presName="spNode" presStyleCnt="0"/>
      <dgm:spPr/>
    </dgm:pt>
    <dgm:pt modelId="{8626800B-CBF3-49DF-935C-6EA1955F6D20}" type="pres">
      <dgm:prSet presAssocID="{516C06E2-2602-400E-956D-44458138DE1F}" presName="sibTrans" presStyleLbl="sibTrans1D1" presStyleIdx="1" presStyleCnt="7"/>
      <dgm:spPr/>
      <dgm:t>
        <a:bodyPr/>
        <a:lstStyle/>
        <a:p>
          <a:endParaRPr lang="en-US"/>
        </a:p>
      </dgm:t>
    </dgm:pt>
    <dgm:pt modelId="{40E5ABA5-8EBB-4904-BF19-BADA06FD9C4B}" type="pres">
      <dgm:prSet presAssocID="{A73263EB-76CE-4A72-9B5A-DACB777B0B7C}" presName="node" presStyleLbl="node1" presStyleIdx="2" presStyleCnt="7" custScaleX="116917" custScaleY="105807" custRadScaleRad="100375" custRadScaleInc="-42853">
        <dgm:presLayoutVars>
          <dgm:bulletEnabled val="1"/>
        </dgm:presLayoutVars>
      </dgm:prSet>
      <dgm:spPr/>
      <dgm:t>
        <a:bodyPr/>
        <a:lstStyle/>
        <a:p>
          <a:endParaRPr lang="en-US"/>
        </a:p>
      </dgm:t>
    </dgm:pt>
    <dgm:pt modelId="{B3A10077-E564-423E-9EFC-6A0BE1CC0ECC}" type="pres">
      <dgm:prSet presAssocID="{A73263EB-76CE-4A72-9B5A-DACB777B0B7C}" presName="spNode" presStyleCnt="0"/>
      <dgm:spPr/>
    </dgm:pt>
    <dgm:pt modelId="{296EDFA6-0584-4608-8E1E-22D5D1AE53B0}" type="pres">
      <dgm:prSet presAssocID="{125DED40-2D7E-44BC-9E68-7B798FE53C43}" presName="sibTrans" presStyleLbl="sibTrans1D1" presStyleIdx="2" presStyleCnt="7"/>
      <dgm:spPr/>
      <dgm:t>
        <a:bodyPr/>
        <a:lstStyle/>
        <a:p>
          <a:endParaRPr lang="en-US"/>
        </a:p>
      </dgm:t>
    </dgm:pt>
    <dgm:pt modelId="{465F55D4-B7F2-4466-BDB3-5D6E6629D61C}" type="pres">
      <dgm:prSet presAssocID="{E9D2F7F0-89FA-4EBF-B7FB-A00239366C30}" presName="node" presStyleLbl="node1" presStyleIdx="3" presStyleCnt="7" custScaleX="168498" custScaleY="126969" custRadScaleRad="100166" custRadScaleInc="-42791">
        <dgm:presLayoutVars>
          <dgm:bulletEnabled val="1"/>
        </dgm:presLayoutVars>
      </dgm:prSet>
      <dgm:spPr/>
      <dgm:t>
        <a:bodyPr/>
        <a:lstStyle/>
        <a:p>
          <a:endParaRPr lang="en-US"/>
        </a:p>
      </dgm:t>
    </dgm:pt>
    <dgm:pt modelId="{225154D0-4B6E-4FB4-A725-23A93C2D22A3}" type="pres">
      <dgm:prSet presAssocID="{E9D2F7F0-89FA-4EBF-B7FB-A00239366C30}" presName="spNode" presStyleCnt="0"/>
      <dgm:spPr/>
    </dgm:pt>
    <dgm:pt modelId="{95DC02DF-A9EA-4DFF-B31D-435F3AFDF764}" type="pres">
      <dgm:prSet presAssocID="{3B5159D6-47E0-4829-A693-D926E56BCC4A}" presName="sibTrans" presStyleLbl="sibTrans1D1" presStyleIdx="3" presStyleCnt="7"/>
      <dgm:spPr/>
      <dgm:t>
        <a:bodyPr/>
        <a:lstStyle/>
        <a:p>
          <a:endParaRPr lang="en-US"/>
        </a:p>
      </dgm:t>
    </dgm:pt>
    <dgm:pt modelId="{9BE7AAA1-A386-452F-9C19-93D9C488483D}" type="pres">
      <dgm:prSet presAssocID="{905D6123-4916-43AB-92D4-507D8B425AB1}" presName="node" presStyleLbl="node1" presStyleIdx="4" presStyleCnt="7" custScaleX="168498" custScaleY="126969" custRadScaleRad="100166" custRadScaleInc="42791">
        <dgm:presLayoutVars>
          <dgm:bulletEnabled val="1"/>
        </dgm:presLayoutVars>
      </dgm:prSet>
      <dgm:spPr/>
      <dgm:t>
        <a:bodyPr/>
        <a:lstStyle/>
        <a:p>
          <a:endParaRPr lang="en-US"/>
        </a:p>
      </dgm:t>
    </dgm:pt>
    <dgm:pt modelId="{255311C3-6D61-4C58-957D-0934AB8F7B2F}" type="pres">
      <dgm:prSet presAssocID="{905D6123-4916-43AB-92D4-507D8B425AB1}" presName="spNode" presStyleCnt="0"/>
      <dgm:spPr/>
    </dgm:pt>
    <dgm:pt modelId="{95817AFD-F399-4D80-BB2D-2C649A663ED0}" type="pres">
      <dgm:prSet presAssocID="{FD232EA8-CBD8-4003-8CEA-22F983CCF828}" presName="sibTrans" presStyleLbl="sibTrans1D1" presStyleIdx="4" presStyleCnt="7"/>
      <dgm:spPr/>
      <dgm:t>
        <a:bodyPr/>
        <a:lstStyle/>
        <a:p>
          <a:endParaRPr lang="en-US"/>
        </a:p>
      </dgm:t>
    </dgm:pt>
    <dgm:pt modelId="{4C0F0C23-51A3-4860-9E09-6220C3E180E5}" type="pres">
      <dgm:prSet presAssocID="{8706A8CF-8818-4387-8F30-E589E7C81819}" presName="node" presStyleLbl="node1" presStyleIdx="5" presStyleCnt="7" custScaleX="116917" custScaleY="105807" custRadScaleRad="100375" custRadScaleInc="42853">
        <dgm:presLayoutVars>
          <dgm:bulletEnabled val="1"/>
        </dgm:presLayoutVars>
      </dgm:prSet>
      <dgm:spPr/>
      <dgm:t>
        <a:bodyPr/>
        <a:lstStyle/>
        <a:p>
          <a:endParaRPr lang="en-US"/>
        </a:p>
      </dgm:t>
    </dgm:pt>
    <dgm:pt modelId="{724DBEE1-38C3-4441-911A-C6A8B3ECD839}" type="pres">
      <dgm:prSet presAssocID="{8706A8CF-8818-4387-8F30-E589E7C81819}" presName="spNode" presStyleCnt="0"/>
      <dgm:spPr/>
    </dgm:pt>
    <dgm:pt modelId="{15A4069E-65F8-4C6E-BE6F-220CC3D99173}" type="pres">
      <dgm:prSet presAssocID="{52638B7E-E121-45B4-B7DE-86765A514891}" presName="sibTrans" presStyleLbl="sibTrans1D1" presStyleIdx="5" presStyleCnt="7"/>
      <dgm:spPr/>
      <dgm:t>
        <a:bodyPr/>
        <a:lstStyle/>
        <a:p>
          <a:endParaRPr lang="en-US"/>
        </a:p>
      </dgm:t>
    </dgm:pt>
    <dgm:pt modelId="{285D7E37-D9BD-4024-BC72-1BBB5B2DE22E}" type="pres">
      <dgm:prSet presAssocID="{171C8CC9-839F-45EF-B516-B3C3662BDE5C}" presName="node" presStyleLbl="node1" presStyleIdx="6" presStyleCnt="7" custScaleX="158182" custScaleY="105807" custRadScaleRad="102606" custRadScaleInc="-25522">
        <dgm:presLayoutVars>
          <dgm:bulletEnabled val="1"/>
        </dgm:presLayoutVars>
      </dgm:prSet>
      <dgm:spPr/>
      <dgm:t>
        <a:bodyPr/>
        <a:lstStyle/>
        <a:p>
          <a:endParaRPr lang="en-US"/>
        </a:p>
      </dgm:t>
    </dgm:pt>
    <dgm:pt modelId="{9F4323AD-FD5A-4868-9C1F-70D670BE8DC8}" type="pres">
      <dgm:prSet presAssocID="{171C8CC9-839F-45EF-B516-B3C3662BDE5C}" presName="spNode" presStyleCnt="0"/>
      <dgm:spPr/>
    </dgm:pt>
    <dgm:pt modelId="{4D7518C9-DCBA-4D9F-80E7-D62DAFD4C77E}" type="pres">
      <dgm:prSet presAssocID="{8588CEA6-237B-4E47-BD90-5A5AE691D6BB}" presName="sibTrans" presStyleLbl="sibTrans1D1" presStyleIdx="6" presStyleCnt="7"/>
      <dgm:spPr/>
      <dgm:t>
        <a:bodyPr/>
        <a:lstStyle/>
        <a:p>
          <a:endParaRPr lang="en-US"/>
        </a:p>
      </dgm:t>
    </dgm:pt>
  </dgm:ptLst>
  <dgm:cxnLst>
    <dgm:cxn modelId="{4D66874A-D150-4DCA-81B1-DB8E2703D8BC}" type="presOf" srcId="{905D6123-4916-43AB-92D4-507D8B425AB1}" destId="{9BE7AAA1-A386-452F-9C19-93D9C488483D}" srcOrd="0" destOrd="0" presId="urn:microsoft.com/office/officeart/2005/8/layout/cycle5"/>
    <dgm:cxn modelId="{6675CCE3-07BF-4A3E-A019-1251EBCA8A70}" srcId="{204BDCD7-ECA5-4855-BF38-D0B60D64EB24}" destId="{B8BD4E12-262E-45B5-8E28-BAFC3599B9AD}" srcOrd="0" destOrd="0" parTransId="{52C3FE1F-9F9C-439D-B120-EFE9A5837132}" sibTransId="{3CA33F65-D053-48E8-82F7-520034782400}"/>
    <dgm:cxn modelId="{1CDABE86-8975-4C85-A2B4-B517768E7FAA}" type="presOf" srcId="{A73263EB-76CE-4A72-9B5A-DACB777B0B7C}" destId="{40E5ABA5-8EBB-4904-BF19-BADA06FD9C4B}" srcOrd="0" destOrd="0" presId="urn:microsoft.com/office/officeart/2005/8/layout/cycle5"/>
    <dgm:cxn modelId="{93CFAEDB-B77D-461F-8FEB-2869267E8340}" type="presOf" srcId="{8BB699AD-6B4E-4562-913E-E64FEFED88FE}" destId="{871DA48B-C3C6-4F0B-84CB-74BC83710DE1}" srcOrd="0" destOrd="0" presId="urn:microsoft.com/office/officeart/2005/8/layout/cycle5"/>
    <dgm:cxn modelId="{056DB42B-35C0-4259-9A8C-080F4A96206F}" type="presOf" srcId="{FD232EA8-CBD8-4003-8CEA-22F983CCF828}" destId="{95817AFD-F399-4D80-BB2D-2C649A663ED0}" srcOrd="0" destOrd="0" presId="urn:microsoft.com/office/officeart/2005/8/layout/cycle5"/>
    <dgm:cxn modelId="{7DC609F1-8635-490B-97B4-71CDA0893676}" srcId="{204BDCD7-ECA5-4855-BF38-D0B60D64EB24}" destId="{171C8CC9-839F-45EF-B516-B3C3662BDE5C}" srcOrd="6" destOrd="0" parTransId="{944E4229-9387-41AE-9DA0-6D3CA56F1CC9}" sibTransId="{8588CEA6-237B-4E47-BD90-5A5AE691D6BB}"/>
    <dgm:cxn modelId="{AAF2DD63-1BE7-48A6-AA89-3622CB5879C6}" type="presOf" srcId="{516C06E2-2602-400E-956D-44458138DE1F}" destId="{8626800B-CBF3-49DF-935C-6EA1955F6D20}" srcOrd="0" destOrd="0" presId="urn:microsoft.com/office/officeart/2005/8/layout/cycle5"/>
    <dgm:cxn modelId="{60AF57CB-DFA6-4CDF-B2FA-F635A085A735}" srcId="{204BDCD7-ECA5-4855-BF38-D0B60D64EB24}" destId="{E9D2F7F0-89FA-4EBF-B7FB-A00239366C30}" srcOrd="3" destOrd="0" parTransId="{E965E40C-A506-4374-95AB-3EE76C5F936A}" sibTransId="{3B5159D6-47E0-4829-A693-D926E56BCC4A}"/>
    <dgm:cxn modelId="{9AFC2AB2-39BD-4178-8E3D-B4A95D8CAB4D}" type="presOf" srcId="{3B5159D6-47E0-4829-A693-D926E56BCC4A}" destId="{95DC02DF-A9EA-4DFF-B31D-435F3AFDF764}" srcOrd="0" destOrd="0" presId="urn:microsoft.com/office/officeart/2005/8/layout/cycle5"/>
    <dgm:cxn modelId="{CAF208EC-E9EB-4836-8171-041AFF62C69D}" type="presOf" srcId="{8706A8CF-8818-4387-8F30-E589E7C81819}" destId="{4C0F0C23-51A3-4860-9E09-6220C3E180E5}" srcOrd="0" destOrd="0" presId="urn:microsoft.com/office/officeart/2005/8/layout/cycle5"/>
    <dgm:cxn modelId="{8C5DF6E1-17FC-49D8-9745-81E67AFF1B74}" type="presOf" srcId="{125DED40-2D7E-44BC-9E68-7B798FE53C43}" destId="{296EDFA6-0584-4608-8E1E-22D5D1AE53B0}" srcOrd="0" destOrd="0" presId="urn:microsoft.com/office/officeart/2005/8/layout/cycle5"/>
    <dgm:cxn modelId="{37CB5714-46AB-4504-ACD5-32783CC1971D}" type="presOf" srcId="{8588CEA6-237B-4E47-BD90-5A5AE691D6BB}" destId="{4D7518C9-DCBA-4D9F-80E7-D62DAFD4C77E}" srcOrd="0" destOrd="0" presId="urn:microsoft.com/office/officeart/2005/8/layout/cycle5"/>
    <dgm:cxn modelId="{77942190-4BA7-46BA-A8A5-E013F247124F}" srcId="{204BDCD7-ECA5-4855-BF38-D0B60D64EB24}" destId="{8706A8CF-8818-4387-8F30-E589E7C81819}" srcOrd="5" destOrd="0" parTransId="{09C5DDC0-25BA-4EB6-AA03-509FF294D841}" sibTransId="{52638B7E-E121-45B4-B7DE-86765A514891}"/>
    <dgm:cxn modelId="{C79F5652-2338-4B03-8D7A-C880460A0977}" type="presOf" srcId="{171C8CC9-839F-45EF-B516-B3C3662BDE5C}" destId="{285D7E37-D9BD-4024-BC72-1BBB5B2DE22E}" srcOrd="0" destOrd="0" presId="urn:microsoft.com/office/officeart/2005/8/layout/cycle5"/>
    <dgm:cxn modelId="{BE129FE9-3C5A-483F-84DF-6549B6C2ABAA}" type="presOf" srcId="{52638B7E-E121-45B4-B7DE-86765A514891}" destId="{15A4069E-65F8-4C6E-BE6F-220CC3D99173}" srcOrd="0" destOrd="0" presId="urn:microsoft.com/office/officeart/2005/8/layout/cycle5"/>
    <dgm:cxn modelId="{858DA42D-102E-414F-87A9-8C66F9FB3259}" type="presOf" srcId="{B8BD4E12-262E-45B5-8E28-BAFC3599B9AD}" destId="{F4DEFC1C-CAA5-4176-B7AB-FD181FA893C6}" srcOrd="0" destOrd="0" presId="urn:microsoft.com/office/officeart/2005/8/layout/cycle5"/>
    <dgm:cxn modelId="{1B6FDD05-9A76-46B2-8314-224FEBFB8075}" srcId="{204BDCD7-ECA5-4855-BF38-D0B60D64EB24}" destId="{905D6123-4916-43AB-92D4-507D8B425AB1}" srcOrd="4" destOrd="0" parTransId="{40F293A3-6725-4D26-94A5-BCE83BB4C29C}" sibTransId="{FD232EA8-CBD8-4003-8CEA-22F983CCF828}"/>
    <dgm:cxn modelId="{9DCFCB36-317C-49C3-93AC-119BCA37EA6C}" type="presOf" srcId="{3CA33F65-D053-48E8-82F7-520034782400}" destId="{E408AEF1-5134-4B0B-B3AC-FF6FD43F4D9A}" srcOrd="0" destOrd="0" presId="urn:microsoft.com/office/officeart/2005/8/layout/cycle5"/>
    <dgm:cxn modelId="{04029B23-9211-40EA-B83C-3F61829D352B}" srcId="{204BDCD7-ECA5-4855-BF38-D0B60D64EB24}" destId="{8BB699AD-6B4E-4562-913E-E64FEFED88FE}" srcOrd="1" destOrd="0" parTransId="{B6090EB3-E59B-4158-A0AA-52CA9AA4B4AA}" sibTransId="{516C06E2-2602-400E-956D-44458138DE1F}"/>
    <dgm:cxn modelId="{68C33146-224C-4529-9615-07419BC12458}" type="presOf" srcId="{204BDCD7-ECA5-4855-BF38-D0B60D64EB24}" destId="{74725EFB-2943-4159-9A31-B3CE04A57C86}" srcOrd="0" destOrd="0" presId="urn:microsoft.com/office/officeart/2005/8/layout/cycle5"/>
    <dgm:cxn modelId="{C2FB100A-2CB5-4006-8DCA-849BF8B3292A}" srcId="{204BDCD7-ECA5-4855-BF38-D0B60D64EB24}" destId="{A73263EB-76CE-4A72-9B5A-DACB777B0B7C}" srcOrd="2" destOrd="0" parTransId="{3EE1CC66-23A2-4FD5-847C-9F1BAE5D0AF8}" sibTransId="{125DED40-2D7E-44BC-9E68-7B798FE53C43}"/>
    <dgm:cxn modelId="{FFBE2A0F-3FF5-4473-8186-C99BF393DF16}" type="presOf" srcId="{E9D2F7F0-89FA-4EBF-B7FB-A00239366C30}" destId="{465F55D4-B7F2-4466-BDB3-5D6E6629D61C}" srcOrd="0" destOrd="0" presId="urn:microsoft.com/office/officeart/2005/8/layout/cycle5"/>
    <dgm:cxn modelId="{194840AF-B0F2-4667-BC1B-C70BC39B5618}" type="presParOf" srcId="{74725EFB-2943-4159-9A31-B3CE04A57C86}" destId="{F4DEFC1C-CAA5-4176-B7AB-FD181FA893C6}" srcOrd="0" destOrd="0" presId="urn:microsoft.com/office/officeart/2005/8/layout/cycle5"/>
    <dgm:cxn modelId="{8D4BF16C-996A-4231-AECD-DB7A372B8465}" type="presParOf" srcId="{74725EFB-2943-4159-9A31-B3CE04A57C86}" destId="{23EB9A58-8321-42DD-B183-5D0533AAB501}" srcOrd="1" destOrd="0" presId="urn:microsoft.com/office/officeart/2005/8/layout/cycle5"/>
    <dgm:cxn modelId="{15752394-68DC-4AB0-827C-2FAE9025D215}" type="presParOf" srcId="{74725EFB-2943-4159-9A31-B3CE04A57C86}" destId="{E408AEF1-5134-4B0B-B3AC-FF6FD43F4D9A}" srcOrd="2" destOrd="0" presId="urn:microsoft.com/office/officeart/2005/8/layout/cycle5"/>
    <dgm:cxn modelId="{47B1AE30-E3B2-419F-B9B2-0DDF72B1E966}" type="presParOf" srcId="{74725EFB-2943-4159-9A31-B3CE04A57C86}" destId="{871DA48B-C3C6-4F0B-84CB-74BC83710DE1}" srcOrd="3" destOrd="0" presId="urn:microsoft.com/office/officeart/2005/8/layout/cycle5"/>
    <dgm:cxn modelId="{1613C141-9445-4EBA-83E7-21DF6E28B8CD}" type="presParOf" srcId="{74725EFB-2943-4159-9A31-B3CE04A57C86}" destId="{C6C96EB0-9FBD-4613-A2E2-9BF46B0EA135}" srcOrd="4" destOrd="0" presId="urn:microsoft.com/office/officeart/2005/8/layout/cycle5"/>
    <dgm:cxn modelId="{7E8605D7-9E68-416C-B354-E21178ED8397}" type="presParOf" srcId="{74725EFB-2943-4159-9A31-B3CE04A57C86}" destId="{8626800B-CBF3-49DF-935C-6EA1955F6D20}" srcOrd="5" destOrd="0" presId="urn:microsoft.com/office/officeart/2005/8/layout/cycle5"/>
    <dgm:cxn modelId="{3CE6E8AB-80A4-46FF-A9DC-60DCC5557F60}" type="presParOf" srcId="{74725EFB-2943-4159-9A31-B3CE04A57C86}" destId="{40E5ABA5-8EBB-4904-BF19-BADA06FD9C4B}" srcOrd="6" destOrd="0" presId="urn:microsoft.com/office/officeart/2005/8/layout/cycle5"/>
    <dgm:cxn modelId="{30DA129C-0B1C-47B7-BF83-7B1264C4904B}" type="presParOf" srcId="{74725EFB-2943-4159-9A31-B3CE04A57C86}" destId="{B3A10077-E564-423E-9EFC-6A0BE1CC0ECC}" srcOrd="7" destOrd="0" presId="urn:microsoft.com/office/officeart/2005/8/layout/cycle5"/>
    <dgm:cxn modelId="{A80F6559-153D-42C2-850C-1F0D806F2002}" type="presParOf" srcId="{74725EFB-2943-4159-9A31-B3CE04A57C86}" destId="{296EDFA6-0584-4608-8E1E-22D5D1AE53B0}" srcOrd="8" destOrd="0" presId="urn:microsoft.com/office/officeart/2005/8/layout/cycle5"/>
    <dgm:cxn modelId="{B18E2B85-4479-4DF9-95BA-87F2E2BA7F0F}" type="presParOf" srcId="{74725EFB-2943-4159-9A31-B3CE04A57C86}" destId="{465F55D4-B7F2-4466-BDB3-5D6E6629D61C}" srcOrd="9" destOrd="0" presId="urn:microsoft.com/office/officeart/2005/8/layout/cycle5"/>
    <dgm:cxn modelId="{E60603C2-BBB0-4F5B-B2C5-0A569D36AF2F}" type="presParOf" srcId="{74725EFB-2943-4159-9A31-B3CE04A57C86}" destId="{225154D0-4B6E-4FB4-A725-23A93C2D22A3}" srcOrd="10" destOrd="0" presId="urn:microsoft.com/office/officeart/2005/8/layout/cycle5"/>
    <dgm:cxn modelId="{9A6CB057-94A1-4C22-BEC8-A138B69AAA26}" type="presParOf" srcId="{74725EFB-2943-4159-9A31-B3CE04A57C86}" destId="{95DC02DF-A9EA-4DFF-B31D-435F3AFDF764}" srcOrd="11" destOrd="0" presId="urn:microsoft.com/office/officeart/2005/8/layout/cycle5"/>
    <dgm:cxn modelId="{A4E85B54-AA52-4162-8E6F-9C718C1F5191}" type="presParOf" srcId="{74725EFB-2943-4159-9A31-B3CE04A57C86}" destId="{9BE7AAA1-A386-452F-9C19-93D9C488483D}" srcOrd="12" destOrd="0" presId="urn:microsoft.com/office/officeart/2005/8/layout/cycle5"/>
    <dgm:cxn modelId="{DE843DF2-81E4-4711-ADD0-AF864158B7E3}" type="presParOf" srcId="{74725EFB-2943-4159-9A31-B3CE04A57C86}" destId="{255311C3-6D61-4C58-957D-0934AB8F7B2F}" srcOrd="13" destOrd="0" presId="urn:microsoft.com/office/officeart/2005/8/layout/cycle5"/>
    <dgm:cxn modelId="{C49F3C64-DB12-4295-ACFE-2F52832656DD}" type="presParOf" srcId="{74725EFB-2943-4159-9A31-B3CE04A57C86}" destId="{95817AFD-F399-4D80-BB2D-2C649A663ED0}" srcOrd="14" destOrd="0" presId="urn:microsoft.com/office/officeart/2005/8/layout/cycle5"/>
    <dgm:cxn modelId="{9FB2C8D4-08A1-4868-B75D-DDA7783A9365}" type="presParOf" srcId="{74725EFB-2943-4159-9A31-B3CE04A57C86}" destId="{4C0F0C23-51A3-4860-9E09-6220C3E180E5}" srcOrd="15" destOrd="0" presId="urn:microsoft.com/office/officeart/2005/8/layout/cycle5"/>
    <dgm:cxn modelId="{38343945-54C2-42B7-9FF1-F731E3FD4DDA}" type="presParOf" srcId="{74725EFB-2943-4159-9A31-B3CE04A57C86}" destId="{724DBEE1-38C3-4441-911A-C6A8B3ECD839}" srcOrd="16" destOrd="0" presId="urn:microsoft.com/office/officeart/2005/8/layout/cycle5"/>
    <dgm:cxn modelId="{9E981E57-0508-4737-8596-CDF44C9EF259}" type="presParOf" srcId="{74725EFB-2943-4159-9A31-B3CE04A57C86}" destId="{15A4069E-65F8-4C6E-BE6F-220CC3D99173}" srcOrd="17" destOrd="0" presId="urn:microsoft.com/office/officeart/2005/8/layout/cycle5"/>
    <dgm:cxn modelId="{1963E253-B126-4F40-B30B-550DA06DF5CE}" type="presParOf" srcId="{74725EFB-2943-4159-9A31-B3CE04A57C86}" destId="{285D7E37-D9BD-4024-BC72-1BBB5B2DE22E}" srcOrd="18" destOrd="0" presId="urn:microsoft.com/office/officeart/2005/8/layout/cycle5"/>
    <dgm:cxn modelId="{4705E75F-4135-46CD-8E72-ACFE672008F8}" type="presParOf" srcId="{74725EFB-2943-4159-9A31-B3CE04A57C86}" destId="{9F4323AD-FD5A-4868-9C1F-70D670BE8DC8}" srcOrd="19" destOrd="0" presId="urn:microsoft.com/office/officeart/2005/8/layout/cycle5"/>
    <dgm:cxn modelId="{54F8D3CA-DF74-426C-87F8-678A339ECF9B}" type="presParOf" srcId="{74725EFB-2943-4159-9A31-B3CE04A57C86}" destId="{4D7518C9-DCBA-4D9F-80E7-D62DAFD4C77E}" srcOrd="20" destOrd="0" presId="urn:microsoft.com/office/officeart/2005/8/layout/cycle5"/>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2F14BE8-392B-4190-8B31-D8D922D3A932}"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AFBA075F-81B0-4F41-A7F9-C168A409C3A6}">
      <dgm:prSet phldrT="[Text]" custT="1"/>
      <dgm:spPr>
        <a:solidFill>
          <a:schemeClr val="bg2">
            <a:lumMod val="20000"/>
            <a:lumOff val="80000"/>
          </a:schemeClr>
        </a:solidFill>
        <a:ln>
          <a:solidFill>
            <a:schemeClr val="accent1"/>
          </a:solidFill>
        </a:ln>
      </dgm:spPr>
      <dgm:t>
        <a:bodyPr/>
        <a:lstStyle/>
        <a:p>
          <a:r>
            <a:rPr lang="en-US" sz="1200" dirty="0">
              <a:solidFill>
                <a:schemeClr val="accent1"/>
              </a:solidFill>
            </a:rPr>
            <a:t>Direct transmission</a:t>
          </a:r>
        </a:p>
      </dgm:t>
    </dgm:pt>
    <dgm:pt modelId="{33F84C2F-D1A7-4177-88F3-A84F8AAC69A2}" type="parTrans" cxnId="{E0E39C25-701A-468C-8C79-C7ABEFADF78A}">
      <dgm:prSet/>
      <dgm:spPr/>
      <dgm:t>
        <a:bodyPr/>
        <a:lstStyle/>
        <a:p>
          <a:endParaRPr lang="en-US" sz="1200"/>
        </a:p>
      </dgm:t>
    </dgm:pt>
    <dgm:pt modelId="{F251FB05-3E5A-48AC-BA54-0AC5A440366D}" type="sibTrans" cxnId="{E0E39C25-701A-468C-8C79-C7ABEFADF78A}">
      <dgm:prSet/>
      <dgm:spPr/>
      <dgm:t>
        <a:bodyPr/>
        <a:lstStyle/>
        <a:p>
          <a:endParaRPr lang="en-US" sz="1200"/>
        </a:p>
      </dgm:t>
    </dgm:pt>
    <dgm:pt modelId="{834FC05F-049D-4980-A4A5-A68CA4CC22D6}">
      <dgm:prSet phldrT="[Text]" custT="1"/>
      <dgm:spPr>
        <a:solidFill>
          <a:schemeClr val="bg2">
            <a:lumMod val="20000"/>
            <a:lumOff val="80000"/>
          </a:schemeClr>
        </a:solidFill>
        <a:ln>
          <a:solidFill>
            <a:schemeClr val="accent1"/>
          </a:solidFill>
        </a:ln>
      </dgm:spPr>
      <dgm:t>
        <a:bodyPr/>
        <a:lstStyle/>
        <a:p>
          <a:r>
            <a:rPr lang="en-US" sz="1200" dirty="0">
              <a:solidFill>
                <a:schemeClr val="accent1"/>
              </a:solidFill>
            </a:rPr>
            <a:t>Direct contact</a:t>
          </a:r>
        </a:p>
      </dgm:t>
    </dgm:pt>
    <dgm:pt modelId="{69A060F3-DB2E-477D-BE07-83A5A05768DE}" type="parTrans" cxnId="{AFDEC28B-D498-4A92-A462-D278B3EBB05B}">
      <dgm:prSet custT="1"/>
      <dgm:spPr/>
      <dgm:t>
        <a:bodyPr/>
        <a:lstStyle/>
        <a:p>
          <a:endParaRPr lang="en-US" sz="1200"/>
        </a:p>
      </dgm:t>
    </dgm:pt>
    <dgm:pt modelId="{F30E1DE6-006A-4B67-B2A6-D3C623247B52}" type="sibTrans" cxnId="{AFDEC28B-D498-4A92-A462-D278B3EBB05B}">
      <dgm:prSet/>
      <dgm:spPr/>
      <dgm:t>
        <a:bodyPr/>
        <a:lstStyle/>
        <a:p>
          <a:endParaRPr lang="en-US" sz="1200"/>
        </a:p>
      </dgm:t>
    </dgm:pt>
    <dgm:pt modelId="{49478038-C56D-4800-BFF5-5EE7F49EC3E7}">
      <dgm:prSet phldrT="[Text]" custT="1"/>
      <dgm:spPr>
        <a:solidFill>
          <a:schemeClr val="bg2">
            <a:lumMod val="20000"/>
            <a:lumOff val="80000"/>
          </a:schemeClr>
        </a:solidFill>
        <a:ln>
          <a:solidFill>
            <a:schemeClr val="accent1"/>
          </a:solidFill>
        </a:ln>
      </dgm:spPr>
      <dgm:t>
        <a:bodyPr/>
        <a:lstStyle/>
        <a:p>
          <a:r>
            <a:rPr lang="en-GB" sz="1200" dirty="0">
              <a:solidFill>
                <a:schemeClr val="accent1"/>
              </a:solidFill>
            </a:rPr>
            <a:t>Transmission due to physical touch between an infected host and a susceptible host via skin/body fluids</a:t>
          </a:r>
        </a:p>
        <a:p>
          <a:r>
            <a:rPr lang="en-US" sz="1200" dirty="0">
              <a:solidFill>
                <a:schemeClr val="accent1"/>
              </a:solidFill>
            </a:rPr>
            <a:t>ABL via infected bat</a:t>
          </a:r>
        </a:p>
        <a:p>
          <a:r>
            <a:rPr lang="en-US" sz="1200" dirty="0">
              <a:solidFill>
                <a:schemeClr val="accent1"/>
              </a:solidFill>
            </a:rPr>
            <a:t>Influenza</a:t>
          </a:r>
        </a:p>
      </dgm:t>
    </dgm:pt>
    <dgm:pt modelId="{84EFBB15-27EF-41CF-8834-974A7889858F}" type="parTrans" cxnId="{53F5E2F9-F93B-47AE-A178-3F1EA2998842}">
      <dgm:prSet custT="1"/>
      <dgm:spPr/>
      <dgm:t>
        <a:bodyPr/>
        <a:lstStyle/>
        <a:p>
          <a:endParaRPr lang="en-US" sz="1200"/>
        </a:p>
      </dgm:t>
    </dgm:pt>
    <dgm:pt modelId="{25495C1F-11D8-4DB8-85A4-9F722CB73BEC}" type="sibTrans" cxnId="{53F5E2F9-F93B-47AE-A178-3F1EA2998842}">
      <dgm:prSet/>
      <dgm:spPr/>
      <dgm:t>
        <a:bodyPr/>
        <a:lstStyle/>
        <a:p>
          <a:endParaRPr lang="en-US" sz="1200"/>
        </a:p>
      </dgm:t>
    </dgm:pt>
    <dgm:pt modelId="{6B7B10DC-28AE-4712-9906-65C3382DA1FF}">
      <dgm:prSet phldrT="[Text]" custT="1"/>
      <dgm:spPr>
        <a:solidFill>
          <a:schemeClr val="bg2">
            <a:lumMod val="20000"/>
            <a:lumOff val="80000"/>
          </a:schemeClr>
        </a:solidFill>
        <a:ln>
          <a:solidFill>
            <a:schemeClr val="accent1"/>
          </a:solidFill>
        </a:ln>
      </dgm:spPr>
      <dgm:t>
        <a:bodyPr/>
        <a:lstStyle/>
        <a:p>
          <a:r>
            <a:rPr lang="en-US" sz="1200" dirty="0">
              <a:solidFill>
                <a:schemeClr val="accent1"/>
              </a:solidFill>
            </a:rPr>
            <a:t>Close contact</a:t>
          </a:r>
        </a:p>
      </dgm:t>
    </dgm:pt>
    <dgm:pt modelId="{21179F87-F211-4F13-B569-4DF382F977E2}" type="parTrans" cxnId="{8B471A3A-430F-4201-97C0-A3226CAA688A}">
      <dgm:prSet custT="1"/>
      <dgm:spPr/>
      <dgm:t>
        <a:bodyPr/>
        <a:lstStyle/>
        <a:p>
          <a:endParaRPr lang="en-US" sz="1200"/>
        </a:p>
      </dgm:t>
    </dgm:pt>
    <dgm:pt modelId="{79D26B4E-64F1-4768-8939-0F71E87EE81B}" type="sibTrans" cxnId="{8B471A3A-430F-4201-97C0-A3226CAA688A}">
      <dgm:prSet/>
      <dgm:spPr/>
      <dgm:t>
        <a:bodyPr/>
        <a:lstStyle/>
        <a:p>
          <a:endParaRPr lang="en-US" sz="1200"/>
        </a:p>
      </dgm:t>
    </dgm:pt>
    <dgm:pt modelId="{8003B9F0-F653-49F6-B246-D1A394BAB28C}">
      <dgm:prSet phldrT="[Text]" custT="1"/>
      <dgm:spPr>
        <a:solidFill>
          <a:schemeClr val="bg2">
            <a:lumMod val="20000"/>
            <a:lumOff val="80000"/>
          </a:schemeClr>
        </a:solidFill>
        <a:ln>
          <a:solidFill>
            <a:schemeClr val="accent1"/>
          </a:solidFill>
        </a:ln>
      </dgm:spPr>
      <dgm:t>
        <a:bodyPr/>
        <a:lstStyle/>
        <a:p>
          <a:r>
            <a:rPr lang="en-GB" sz="1200" dirty="0">
              <a:solidFill>
                <a:schemeClr val="accent1"/>
              </a:solidFill>
            </a:rPr>
            <a:t>Transmission of pathogen in airborne droplets between an infected host and a susceptible host, such as sneezing/coughing within 1 metre or due</a:t>
          </a:r>
          <a:br>
            <a:rPr lang="en-GB" sz="1200" dirty="0">
              <a:solidFill>
                <a:schemeClr val="accent1"/>
              </a:solidFill>
            </a:rPr>
          </a:br>
          <a:r>
            <a:rPr lang="en-GB" sz="1200" dirty="0">
              <a:solidFill>
                <a:schemeClr val="accent1"/>
              </a:solidFill>
            </a:rPr>
            <a:t>to close proximity</a:t>
          </a:r>
          <a:endParaRPr lang="en-US" sz="1200" dirty="0">
            <a:solidFill>
              <a:schemeClr val="accent1"/>
            </a:solidFill>
          </a:endParaRPr>
        </a:p>
        <a:p>
          <a:r>
            <a:rPr lang="en-US" sz="1200" dirty="0">
              <a:solidFill>
                <a:schemeClr val="accent1"/>
              </a:solidFill>
            </a:rPr>
            <a:t>Influenza</a:t>
          </a:r>
        </a:p>
      </dgm:t>
    </dgm:pt>
    <dgm:pt modelId="{3CA4FB3B-4574-430F-A177-60C21AFA8ADE}" type="parTrans" cxnId="{17894D22-D140-4D05-9DFA-ABD1F919A106}">
      <dgm:prSet custT="1"/>
      <dgm:spPr/>
      <dgm:t>
        <a:bodyPr/>
        <a:lstStyle/>
        <a:p>
          <a:endParaRPr lang="en-US" sz="1200"/>
        </a:p>
      </dgm:t>
    </dgm:pt>
    <dgm:pt modelId="{9966A604-30C4-49D4-98CA-CAC880B5A0C7}" type="sibTrans" cxnId="{17894D22-D140-4D05-9DFA-ABD1F919A106}">
      <dgm:prSet/>
      <dgm:spPr/>
      <dgm:t>
        <a:bodyPr/>
        <a:lstStyle/>
        <a:p>
          <a:endParaRPr lang="en-US" sz="1200"/>
        </a:p>
      </dgm:t>
    </dgm:pt>
    <dgm:pt modelId="{743D1CFA-E4C0-49F9-9AFC-7B48F3297787}">
      <dgm:prSet custT="1"/>
      <dgm:spPr>
        <a:solidFill>
          <a:schemeClr val="bg2">
            <a:lumMod val="20000"/>
            <a:lumOff val="80000"/>
          </a:schemeClr>
        </a:solidFill>
        <a:ln>
          <a:solidFill>
            <a:schemeClr val="accent1"/>
          </a:solidFill>
        </a:ln>
      </dgm:spPr>
      <dgm:t>
        <a:bodyPr/>
        <a:lstStyle/>
        <a:p>
          <a:r>
            <a:rPr lang="en-US" sz="1200" dirty="0">
              <a:solidFill>
                <a:schemeClr val="accent1"/>
              </a:solidFill>
            </a:rPr>
            <a:t>Reservoir (other)</a:t>
          </a:r>
        </a:p>
      </dgm:t>
    </dgm:pt>
    <dgm:pt modelId="{4F55675B-9334-4949-A40A-5F5D419E312C}" type="parTrans" cxnId="{8C5B511D-639D-4301-9019-3E0F7BB1DED5}">
      <dgm:prSet custT="1"/>
      <dgm:spPr/>
      <dgm:t>
        <a:bodyPr/>
        <a:lstStyle/>
        <a:p>
          <a:endParaRPr lang="en-US" sz="1200"/>
        </a:p>
      </dgm:t>
    </dgm:pt>
    <dgm:pt modelId="{D98E82D7-6BC7-4DC8-9FF8-4A8054CAB7A9}" type="sibTrans" cxnId="{8C5B511D-639D-4301-9019-3E0F7BB1DED5}">
      <dgm:prSet/>
      <dgm:spPr/>
      <dgm:t>
        <a:bodyPr/>
        <a:lstStyle/>
        <a:p>
          <a:endParaRPr lang="en-US" sz="1200"/>
        </a:p>
      </dgm:t>
    </dgm:pt>
    <dgm:pt modelId="{9722D9BA-0962-4A15-9071-C30AF63CF409}">
      <dgm:prSet custT="1"/>
      <dgm:spPr>
        <a:solidFill>
          <a:schemeClr val="bg2">
            <a:lumMod val="20000"/>
            <a:lumOff val="80000"/>
          </a:schemeClr>
        </a:solidFill>
        <a:ln>
          <a:solidFill>
            <a:schemeClr val="accent1"/>
          </a:solidFill>
        </a:ln>
      </dgm:spPr>
      <dgm:t>
        <a:bodyPr/>
        <a:lstStyle/>
        <a:p>
          <a:r>
            <a:rPr lang="en-US" sz="1200" dirty="0">
              <a:solidFill>
                <a:schemeClr val="accent1"/>
              </a:solidFill>
            </a:rPr>
            <a:t>Transmission from a</a:t>
          </a:r>
          <a:r>
            <a:rPr lang="en-GB" sz="1200" dirty="0">
              <a:solidFill>
                <a:schemeClr val="accent1"/>
              </a:solidFill>
            </a:rPr>
            <a:t>n inanimate reservoir/fomite to a susceptible host. A reservoir could be soil, as for </a:t>
          </a:r>
          <a:r>
            <a:rPr lang="en-US" sz="1200" dirty="0">
              <a:solidFill>
                <a:schemeClr val="accent1"/>
              </a:solidFill>
            </a:rPr>
            <a:t>tetanus bacteria.</a:t>
          </a:r>
        </a:p>
        <a:p>
          <a:r>
            <a:rPr lang="en-US" sz="1200" dirty="0">
              <a:solidFill>
                <a:schemeClr val="accent1"/>
              </a:solidFill>
            </a:rPr>
            <a:t>Tetanus</a:t>
          </a:r>
        </a:p>
        <a:p>
          <a:r>
            <a:rPr lang="en-US" sz="1200" dirty="0">
              <a:solidFill>
                <a:schemeClr val="accent1"/>
              </a:solidFill>
            </a:rPr>
            <a:t>Influenza (fomite)</a:t>
          </a:r>
        </a:p>
      </dgm:t>
    </dgm:pt>
    <dgm:pt modelId="{3717EAF3-C6E4-4558-B985-346B5DE842C4}" type="parTrans" cxnId="{66C7A41F-2F58-4F1D-8EEA-11C10902D070}">
      <dgm:prSet custT="1"/>
      <dgm:spPr/>
      <dgm:t>
        <a:bodyPr/>
        <a:lstStyle/>
        <a:p>
          <a:endParaRPr lang="en-US" sz="1200"/>
        </a:p>
      </dgm:t>
    </dgm:pt>
    <dgm:pt modelId="{934BA5C2-2876-4A5B-BA44-97DB0D7FD7A4}" type="sibTrans" cxnId="{66C7A41F-2F58-4F1D-8EEA-11C10902D070}">
      <dgm:prSet/>
      <dgm:spPr/>
      <dgm:t>
        <a:bodyPr/>
        <a:lstStyle/>
        <a:p>
          <a:endParaRPr lang="en-US" sz="1200"/>
        </a:p>
      </dgm:t>
    </dgm:pt>
    <dgm:pt modelId="{0E9FCC1A-24E9-4F4C-A2D8-94695D4B18E7}" type="pres">
      <dgm:prSet presAssocID="{E2F14BE8-392B-4190-8B31-D8D922D3A932}" presName="diagram" presStyleCnt="0">
        <dgm:presLayoutVars>
          <dgm:chPref val="1"/>
          <dgm:dir/>
          <dgm:animOne val="branch"/>
          <dgm:animLvl val="lvl"/>
          <dgm:resizeHandles val="exact"/>
        </dgm:presLayoutVars>
      </dgm:prSet>
      <dgm:spPr/>
      <dgm:t>
        <a:bodyPr/>
        <a:lstStyle/>
        <a:p>
          <a:endParaRPr lang="en-US"/>
        </a:p>
      </dgm:t>
    </dgm:pt>
    <dgm:pt modelId="{AE1C35C1-4E5E-4B45-8754-DAC8994C9D4D}" type="pres">
      <dgm:prSet presAssocID="{AFBA075F-81B0-4F41-A7F9-C168A409C3A6}" presName="root1" presStyleCnt="0"/>
      <dgm:spPr/>
    </dgm:pt>
    <dgm:pt modelId="{09E9D1FD-0B22-44BF-804F-38C5FF4A3386}" type="pres">
      <dgm:prSet presAssocID="{AFBA075F-81B0-4F41-A7F9-C168A409C3A6}" presName="LevelOneTextNode" presStyleLbl="node0" presStyleIdx="0" presStyleCnt="1" custScaleX="81373" custScaleY="67960">
        <dgm:presLayoutVars>
          <dgm:chPref val="3"/>
        </dgm:presLayoutVars>
      </dgm:prSet>
      <dgm:spPr/>
      <dgm:t>
        <a:bodyPr/>
        <a:lstStyle/>
        <a:p>
          <a:endParaRPr lang="en-US"/>
        </a:p>
      </dgm:t>
    </dgm:pt>
    <dgm:pt modelId="{861B9344-D108-4922-A9C3-FC37DA4BE153}" type="pres">
      <dgm:prSet presAssocID="{AFBA075F-81B0-4F41-A7F9-C168A409C3A6}" presName="level2hierChild" presStyleCnt="0"/>
      <dgm:spPr/>
    </dgm:pt>
    <dgm:pt modelId="{1ADF6484-3E6E-4889-97CF-D9BC7A84E18A}" type="pres">
      <dgm:prSet presAssocID="{69A060F3-DB2E-477D-BE07-83A5A05768DE}" presName="conn2-1" presStyleLbl="parChTrans1D2" presStyleIdx="0" presStyleCnt="3"/>
      <dgm:spPr/>
      <dgm:t>
        <a:bodyPr/>
        <a:lstStyle/>
        <a:p>
          <a:endParaRPr lang="en-US"/>
        </a:p>
      </dgm:t>
    </dgm:pt>
    <dgm:pt modelId="{B27CB7BC-9410-445A-92CC-4F1C6066D914}" type="pres">
      <dgm:prSet presAssocID="{69A060F3-DB2E-477D-BE07-83A5A05768DE}" presName="connTx" presStyleLbl="parChTrans1D2" presStyleIdx="0" presStyleCnt="3"/>
      <dgm:spPr/>
      <dgm:t>
        <a:bodyPr/>
        <a:lstStyle/>
        <a:p>
          <a:endParaRPr lang="en-US"/>
        </a:p>
      </dgm:t>
    </dgm:pt>
    <dgm:pt modelId="{05897B97-14B4-4664-AC0B-C80094EF5026}" type="pres">
      <dgm:prSet presAssocID="{834FC05F-049D-4980-A4A5-A68CA4CC22D6}" presName="root2" presStyleCnt="0"/>
      <dgm:spPr/>
    </dgm:pt>
    <dgm:pt modelId="{CC462B86-F164-4F0D-BAF0-64327E94C2EA}" type="pres">
      <dgm:prSet presAssocID="{834FC05F-049D-4980-A4A5-A68CA4CC22D6}" presName="LevelTwoTextNode" presStyleLbl="node2" presStyleIdx="0" presStyleCnt="3" custScaleX="63502" custScaleY="61453">
        <dgm:presLayoutVars>
          <dgm:chPref val="3"/>
        </dgm:presLayoutVars>
      </dgm:prSet>
      <dgm:spPr/>
      <dgm:t>
        <a:bodyPr/>
        <a:lstStyle/>
        <a:p>
          <a:endParaRPr lang="en-US"/>
        </a:p>
      </dgm:t>
    </dgm:pt>
    <dgm:pt modelId="{5533E7D0-AEE0-443F-A696-2136A4B46323}" type="pres">
      <dgm:prSet presAssocID="{834FC05F-049D-4980-A4A5-A68CA4CC22D6}" presName="level3hierChild" presStyleCnt="0"/>
      <dgm:spPr/>
    </dgm:pt>
    <dgm:pt modelId="{B19FD381-C828-40B3-8AF6-206BB11AE71D}" type="pres">
      <dgm:prSet presAssocID="{84EFBB15-27EF-41CF-8834-974A7889858F}" presName="conn2-1" presStyleLbl="parChTrans1D3" presStyleIdx="0" presStyleCnt="3"/>
      <dgm:spPr/>
      <dgm:t>
        <a:bodyPr/>
        <a:lstStyle/>
        <a:p>
          <a:endParaRPr lang="en-US"/>
        </a:p>
      </dgm:t>
    </dgm:pt>
    <dgm:pt modelId="{21A40E38-42DB-4CB6-B232-44A54E4C4517}" type="pres">
      <dgm:prSet presAssocID="{84EFBB15-27EF-41CF-8834-974A7889858F}" presName="connTx" presStyleLbl="parChTrans1D3" presStyleIdx="0" presStyleCnt="3"/>
      <dgm:spPr/>
      <dgm:t>
        <a:bodyPr/>
        <a:lstStyle/>
        <a:p>
          <a:endParaRPr lang="en-US"/>
        </a:p>
      </dgm:t>
    </dgm:pt>
    <dgm:pt modelId="{C3EEF4AE-D64F-42FA-87B7-AA360958D0BB}" type="pres">
      <dgm:prSet presAssocID="{49478038-C56D-4800-BFF5-5EE7F49EC3E7}" presName="root2" presStyleCnt="0"/>
      <dgm:spPr/>
    </dgm:pt>
    <dgm:pt modelId="{15978340-5882-461B-B6E0-EC1A4CB6EF88}" type="pres">
      <dgm:prSet presAssocID="{49478038-C56D-4800-BFF5-5EE7F49EC3E7}" presName="LevelTwoTextNode" presStyleLbl="node3" presStyleIdx="0" presStyleCnt="3" custScaleX="303170" custScaleY="172069" custLinFactNeighborX="-29885" custLinFactNeighborY="2834">
        <dgm:presLayoutVars>
          <dgm:chPref val="3"/>
        </dgm:presLayoutVars>
      </dgm:prSet>
      <dgm:spPr/>
      <dgm:t>
        <a:bodyPr/>
        <a:lstStyle/>
        <a:p>
          <a:endParaRPr lang="en-US"/>
        </a:p>
      </dgm:t>
    </dgm:pt>
    <dgm:pt modelId="{D16CCC19-8F27-4577-9B6B-46EB40917ADF}" type="pres">
      <dgm:prSet presAssocID="{49478038-C56D-4800-BFF5-5EE7F49EC3E7}" presName="level3hierChild" presStyleCnt="0"/>
      <dgm:spPr/>
    </dgm:pt>
    <dgm:pt modelId="{14857194-9E52-4A15-8E91-4C2022729183}" type="pres">
      <dgm:prSet presAssocID="{21179F87-F211-4F13-B569-4DF382F977E2}" presName="conn2-1" presStyleLbl="parChTrans1D2" presStyleIdx="1" presStyleCnt="3"/>
      <dgm:spPr/>
      <dgm:t>
        <a:bodyPr/>
        <a:lstStyle/>
        <a:p>
          <a:endParaRPr lang="en-US"/>
        </a:p>
      </dgm:t>
    </dgm:pt>
    <dgm:pt modelId="{7F228368-602D-44A7-AAE6-01C7E272DFEF}" type="pres">
      <dgm:prSet presAssocID="{21179F87-F211-4F13-B569-4DF382F977E2}" presName="connTx" presStyleLbl="parChTrans1D2" presStyleIdx="1" presStyleCnt="3"/>
      <dgm:spPr/>
      <dgm:t>
        <a:bodyPr/>
        <a:lstStyle/>
        <a:p>
          <a:endParaRPr lang="en-US"/>
        </a:p>
      </dgm:t>
    </dgm:pt>
    <dgm:pt modelId="{B3FF989A-7200-40C4-B370-640FD855C144}" type="pres">
      <dgm:prSet presAssocID="{6B7B10DC-28AE-4712-9906-65C3382DA1FF}" presName="root2" presStyleCnt="0"/>
      <dgm:spPr/>
    </dgm:pt>
    <dgm:pt modelId="{DF814F17-8525-4209-AE4C-164E9FDA1BC5}" type="pres">
      <dgm:prSet presAssocID="{6B7B10DC-28AE-4712-9906-65C3382DA1FF}" presName="LevelTwoTextNode" presStyleLbl="node2" presStyleIdx="1" presStyleCnt="3" custScaleX="63502" custScaleY="61453">
        <dgm:presLayoutVars>
          <dgm:chPref val="3"/>
        </dgm:presLayoutVars>
      </dgm:prSet>
      <dgm:spPr/>
      <dgm:t>
        <a:bodyPr/>
        <a:lstStyle/>
        <a:p>
          <a:endParaRPr lang="en-US"/>
        </a:p>
      </dgm:t>
    </dgm:pt>
    <dgm:pt modelId="{E678076A-0E6B-4449-89DB-4EF48FE88AE1}" type="pres">
      <dgm:prSet presAssocID="{6B7B10DC-28AE-4712-9906-65C3382DA1FF}" presName="level3hierChild" presStyleCnt="0"/>
      <dgm:spPr/>
    </dgm:pt>
    <dgm:pt modelId="{48D45E31-0320-47BA-861D-782189FDECF4}" type="pres">
      <dgm:prSet presAssocID="{3CA4FB3B-4574-430F-A177-60C21AFA8ADE}" presName="conn2-1" presStyleLbl="parChTrans1D3" presStyleIdx="1" presStyleCnt="3"/>
      <dgm:spPr/>
      <dgm:t>
        <a:bodyPr/>
        <a:lstStyle/>
        <a:p>
          <a:endParaRPr lang="en-US"/>
        </a:p>
      </dgm:t>
    </dgm:pt>
    <dgm:pt modelId="{72E134D1-8DCD-4F7E-83DE-B958D65FF371}" type="pres">
      <dgm:prSet presAssocID="{3CA4FB3B-4574-430F-A177-60C21AFA8ADE}" presName="connTx" presStyleLbl="parChTrans1D3" presStyleIdx="1" presStyleCnt="3"/>
      <dgm:spPr/>
      <dgm:t>
        <a:bodyPr/>
        <a:lstStyle/>
        <a:p>
          <a:endParaRPr lang="en-US"/>
        </a:p>
      </dgm:t>
    </dgm:pt>
    <dgm:pt modelId="{DA959F16-C937-49BE-B1C7-4216D037497E}" type="pres">
      <dgm:prSet presAssocID="{8003B9F0-F653-49F6-B246-D1A394BAB28C}" presName="root2" presStyleCnt="0"/>
      <dgm:spPr/>
    </dgm:pt>
    <dgm:pt modelId="{1D82A5D6-1EA5-41FD-A91B-588171F13877}" type="pres">
      <dgm:prSet presAssocID="{8003B9F0-F653-49F6-B246-D1A394BAB28C}" presName="LevelTwoTextNode" presStyleLbl="node3" presStyleIdx="1" presStyleCnt="3" custScaleX="303170" custScaleY="172069" custLinFactNeighborX="-30227">
        <dgm:presLayoutVars>
          <dgm:chPref val="3"/>
        </dgm:presLayoutVars>
      </dgm:prSet>
      <dgm:spPr/>
      <dgm:t>
        <a:bodyPr/>
        <a:lstStyle/>
        <a:p>
          <a:endParaRPr lang="en-US"/>
        </a:p>
      </dgm:t>
    </dgm:pt>
    <dgm:pt modelId="{E66BE8D6-A374-4E51-903B-4E4F40EEAEDD}" type="pres">
      <dgm:prSet presAssocID="{8003B9F0-F653-49F6-B246-D1A394BAB28C}" presName="level3hierChild" presStyleCnt="0"/>
      <dgm:spPr/>
    </dgm:pt>
    <dgm:pt modelId="{31529E59-461E-469C-998A-1CFF43875944}" type="pres">
      <dgm:prSet presAssocID="{4F55675B-9334-4949-A40A-5F5D419E312C}" presName="conn2-1" presStyleLbl="parChTrans1D2" presStyleIdx="2" presStyleCnt="3"/>
      <dgm:spPr/>
      <dgm:t>
        <a:bodyPr/>
        <a:lstStyle/>
        <a:p>
          <a:endParaRPr lang="en-US"/>
        </a:p>
      </dgm:t>
    </dgm:pt>
    <dgm:pt modelId="{AEBC46FA-3D51-4380-ACB1-53A4C92E82FB}" type="pres">
      <dgm:prSet presAssocID="{4F55675B-9334-4949-A40A-5F5D419E312C}" presName="connTx" presStyleLbl="parChTrans1D2" presStyleIdx="2" presStyleCnt="3"/>
      <dgm:spPr/>
      <dgm:t>
        <a:bodyPr/>
        <a:lstStyle/>
        <a:p>
          <a:endParaRPr lang="en-US"/>
        </a:p>
      </dgm:t>
    </dgm:pt>
    <dgm:pt modelId="{D8D8DF8B-7A10-48BA-9C95-9066AEC4F652}" type="pres">
      <dgm:prSet presAssocID="{743D1CFA-E4C0-49F9-9AFC-7B48F3297787}" presName="root2" presStyleCnt="0"/>
      <dgm:spPr/>
    </dgm:pt>
    <dgm:pt modelId="{8CB6B122-FBD7-43C1-ADA8-2767B31436C9}" type="pres">
      <dgm:prSet presAssocID="{743D1CFA-E4C0-49F9-9AFC-7B48F3297787}" presName="LevelTwoTextNode" presStyleLbl="node2" presStyleIdx="2" presStyleCnt="3" custScaleX="63502" custScaleY="61453">
        <dgm:presLayoutVars>
          <dgm:chPref val="3"/>
        </dgm:presLayoutVars>
      </dgm:prSet>
      <dgm:spPr/>
      <dgm:t>
        <a:bodyPr/>
        <a:lstStyle/>
        <a:p>
          <a:endParaRPr lang="en-US"/>
        </a:p>
      </dgm:t>
    </dgm:pt>
    <dgm:pt modelId="{12DA6588-ECFA-4D85-BDDE-090388716DA4}" type="pres">
      <dgm:prSet presAssocID="{743D1CFA-E4C0-49F9-9AFC-7B48F3297787}" presName="level3hierChild" presStyleCnt="0"/>
      <dgm:spPr/>
    </dgm:pt>
    <dgm:pt modelId="{50A61FC8-F316-46FC-B5CB-F1A6D86C7FB8}" type="pres">
      <dgm:prSet presAssocID="{3717EAF3-C6E4-4558-B985-346B5DE842C4}" presName="conn2-1" presStyleLbl="parChTrans1D3" presStyleIdx="2" presStyleCnt="3"/>
      <dgm:spPr/>
      <dgm:t>
        <a:bodyPr/>
        <a:lstStyle/>
        <a:p>
          <a:endParaRPr lang="en-US"/>
        </a:p>
      </dgm:t>
    </dgm:pt>
    <dgm:pt modelId="{A3EB19BB-04B0-4D52-A13E-5972C8890555}" type="pres">
      <dgm:prSet presAssocID="{3717EAF3-C6E4-4558-B985-346B5DE842C4}" presName="connTx" presStyleLbl="parChTrans1D3" presStyleIdx="2" presStyleCnt="3"/>
      <dgm:spPr/>
      <dgm:t>
        <a:bodyPr/>
        <a:lstStyle/>
        <a:p>
          <a:endParaRPr lang="en-US"/>
        </a:p>
      </dgm:t>
    </dgm:pt>
    <dgm:pt modelId="{C2EDDFB3-8147-4A67-BA28-7EE75DD7A65C}" type="pres">
      <dgm:prSet presAssocID="{9722D9BA-0962-4A15-9071-C30AF63CF409}" presName="root2" presStyleCnt="0"/>
      <dgm:spPr/>
    </dgm:pt>
    <dgm:pt modelId="{157DF956-E418-4152-A595-E5743C6A7454}" type="pres">
      <dgm:prSet presAssocID="{9722D9BA-0962-4A15-9071-C30AF63CF409}" presName="LevelTwoTextNode" presStyleLbl="node3" presStyleIdx="2" presStyleCnt="3" custScaleX="303170" custScaleY="172069" custLinFactNeighborX="-30226">
        <dgm:presLayoutVars>
          <dgm:chPref val="3"/>
        </dgm:presLayoutVars>
      </dgm:prSet>
      <dgm:spPr/>
      <dgm:t>
        <a:bodyPr/>
        <a:lstStyle/>
        <a:p>
          <a:endParaRPr lang="en-US"/>
        </a:p>
      </dgm:t>
    </dgm:pt>
    <dgm:pt modelId="{D391FC9B-C39E-4A0B-8B6B-E5610E5B8ED1}" type="pres">
      <dgm:prSet presAssocID="{9722D9BA-0962-4A15-9071-C30AF63CF409}" presName="level3hierChild" presStyleCnt="0"/>
      <dgm:spPr/>
    </dgm:pt>
  </dgm:ptLst>
  <dgm:cxnLst>
    <dgm:cxn modelId="{AB14EE5F-3540-4D41-996E-1294E7B9FC5E}" type="presOf" srcId="{8003B9F0-F653-49F6-B246-D1A394BAB28C}" destId="{1D82A5D6-1EA5-41FD-A91B-588171F13877}" srcOrd="0" destOrd="0" presId="urn:microsoft.com/office/officeart/2005/8/layout/hierarchy2"/>
    <dgm:cxn modelId="{8B471A3A-430F-4201-97C0-A3226CAA688A}" srcId="{AFBA075F-81B0-4F41-A7F9-C168A409C3A6}" destId="{6B7B10DC-28AE-4712-9906-65C3382DA1FF}" srcOrd="1" destOrd="0" parTransId="{21179F87-F211-4F13-B569-4DF382F977E2}" sibTransId="{79D26B4E-64F1-4768-8939-0F71E87EE81B}"/>
    <dgm:cxn modelId="{39C9EE91-AE63-4DFE-A8B3-D1E7B1C8EE25}" type="presOf" srcId="{AFBA075F-81B0-4F41-A7F9-C168A409C3A6}" destId="{09E9D1FD-0B22-44BF-804F-38C5FF4A3386}" srcOrd="0" destOrd="0" presId="urn:microsoft.com/office/officeart/2005/8/layout/hierarchy2"/>
    <dgm:cxn modelId="{6BEF6F6F-ACE9-49BE-8208-74B530AE219B}" type="presOf" srcId="{834FC05F-049D-4980-A4A5-A68CA4CC22D6}" destId="{CC462B86-F164-4F0D-BAF0-64327E94C2EA}" srcOrd="0" destOrd="0" presId="urn:microsoft.com/office/officeart/2005/8/layout/hierarchy2"/>
    <dgm:cxn modelId="{D724E7A5-243E-4FF8-B179-FEA630852C33}" type="presOf" srcId="{9722D9BA-0962-4A15-9071-C30AF63CF409}" destId="{157DF956-E418-4152-A595-E5743C6A7454}" srcOrd="0" destOrd="0" presId="urn:microsoft.com/office/officeart/2005/8/layout/hierarchy2"/>
    <dgm:cxn modelId="{61AFADD6-05C9-498B-AE8E-56BA3BB4165A}" type="presOf" srcId="{3717EAF3-C6E4-4558-B985-346B5DE842C4}" destId="{A3EB19BB-04B0-4D52-A13E-5972C8890555}" srcOrd="1" destOrd="0" presId="urn:microsoft.com/office/officeart/2005/8/layout/hierarchy2"/>
    <dgm:cxn modelId="{6EDA37D9-C051-44AA-A504-2ADA508DCB91}" type="presOf" srcId="{3717EAF3-C6E4-4558-B985-346B5DE842C4}" destId="{50A61FC8-F316-46FC-B5CB-F1A6D86C7FB8}" srcOrd="0" destOrd="0" presId="urn:microsoft.com/office/officeart/2005/8/layout/hierarchy2"/>
    <dgm:cxn modelId="{7044DF90-8E58-4DBF-8EDD-69EABF6A6C5A}" type="presOf" srcId="{21179F87-F211-4F13-B569-4DF382F977E2}" destId="{7F228368-602D-44A7-AAE6-01C7E272DFEF}" srcOrd="1" destOrd="0" presId="urn:microsoft.com/office/officeart/2005/8/layout/hierarchy2"/>
    <dgm:cxn modelId="{66C7A41F-2F58-4F1D-8EEA-11C10902D070}" srcId="{743D1CFA-E4C0-49F9-9AFC-7B48F3297787}" destId="{9722D9BA-0962-4A15-9071-C30AF63CF409}" srcOrd="0" destOrd="0" parTransId="{3717EAF3-C6E4-4558-B985-346B5DE842C4}" sibTransId="{934BA5C2-2876-4A5B-BA44-97DB0D7FD7A4}"/>
    <dgm:cxn modelId="{B5CD2074-7DE4-4429-9A14-58CC7A587A20}" type="presOf" srcId="{69A060F3-DB2E-477D-BE07-83A5A05768DE}" destId="{1ADF6484-3E6E-4889-97CF-D9BC7A84E18A}" srcOrd="0" destOrd="0" presId="urn:microsoft.com/office/officeart/2005/8/layout/hierarchy2"/>
    <dgm:cxn modelId="{53F5E2F9-F93B-47AE-A178-3F1EA2998842}" srcId="{834FC05F-049D-4980-A4A5-A68CA4CC22D6}" destId="{49478038-C56D-4800-BFF5-5EE7F49EC3E7}" srcOrd="0" destOrd="0" parTransId="{84EFBB15-27EF-41CF-8834-974A7889858F}" sibTransId="{25495C1F-11D8-4DB8-85A4-9F722CB73BEC}"/>
    <dgm:cxn modelId="{E0E39C25-701A-468C-8C79-C7ABEFADF78A}" srcId="{E2F14BE8-392B-4190-8B31-D8D922D3A932}" destId="{AFBA075F-81B0-4F41-A7F9-C168A409C3A6}" srcOrd="0" destOrd="0" parTransId="{33F84C2F-D1A7-4177-88F3-A84F8AAC69A2}" sibTransId="{F251FB05-3E5A-48AC-BA54-0AC5A440366D}"/>
    <dgm:cxn modelId="{BF3B3162-7051-4401-9655-3218C9F47362}" type="presOf" srcId="{3CA4FB3B-4574-430F-A177-60C21AFA8ADE}" destId="{72E134D1-8DCD-4F7E-83DE-B958D65FF371}" srcOrd="1" destOrd="0" presId="urn:microsoft.com/office/officeart/2005/8/layout/hierarchy2"/>
    <dgm:cxn modelId="{687716A1-8CA0-41D5-9643-3FC2C28F0DA4}" type="presOf" srcId="{4F55675B-9334-4949-A40A-5F5D419E312C}" destId="{AEBC46FA-3D51-4380-ACB1-53A4C92E82FB}" srcOrd="1" destOrd="0" presId="urn:microsoft.com/office/officeart/2005/8/layout/hierarchy2"/>
    <dgm:cxn modelId="{E2A710E6-E8ED-4C10-B6DE-88446466DECD}" type="presOf" srcId="{E2F14BE8-392B-4190-8B31-D8D922D3A932}" destId="{0E9FCC1A-24E9-4F4C-A2D8-94695D4B18E7}" srcOrd="0" destOrd="0" presId="urn:microsoft.com/office/officeart/2005/8/layout/hierarchy2"/>
    <dgm:cxn modelId="{A7ABEAA0-AD8A-4D84-96EA-EC3934E34D44}" type="presOf" srcId="{84EFBB15-27EF-41CF-8834-974A7889858F}" destId="{21A40E38-42DB-4CB6-B232-44A54E4C4517}" srcOrd="1" destOrd="0" presId="urn:microsoft.com/office/officeart/2005/8/layout/hierarchy2"/>
    <dgm:cxn modelId="{5C24F836-6BB6-45CC-8260-280E5E19B1BE}" type="presOf" srcId="{743D1CFA-E4C0-49F9-9AFC-7B48F3297787}" destId="{8CB6B122-FBD7-43C1-ADA8-2767B31436C9}" srcOrd="0" destOrd="0" presId="urn:microsoft.com/office/officeart/2005/8/layout/hierarchy2"/>
    <dgm:cxn modelId="{8C5B511D-639D-4301-9019-3E0F7BB1DED5}" srcId="{AFBA075F-81B0-4F41-A7F9-C168A409C3A6}" destId="{743D1CFA-E4C0-49F9-9AFC-7B48F3297787}" srcOrd="2" destOrd="0" parTransId="{4F55675B-9334-4949-A40A-5F5D419E312C}" sibTransId="{D98E82D7-6BC7-4DC8-9FF8-4A8054CAB7A9}"/>
    <dgm:cxn modelId="{17894D22-D140-4D05-9DFA-ABD1F919A106}" srcId="{6B7B10DC-28AE-4712-9906-65C3382DA1FF}" destId="{8003B9F0-F653-49F6-B246-D1A394BAB28C}" srcOrd="0" destOrd="0" parTransId="{3CA4FB3B-4574-430F-A177-60C21AFA8ADE}" sibTransId="{9966A604-30C4-49D4-98CA-CAC880B5A0C7}"/>
    <dgm:cxn modelId="{0227FF4B-E424-4A55-B56B-9F7B9AFFD3F0}" type="presOf" srcId="{49478038-C56D-4800-BFF5-5EE7F49EC3E7}" destId="{15978340-5882-461B-B6E0-EC1A4CB6EF88}" srcOrd="0" destOrd="0" presId="urn:microsoft.com/office/officeart/2005/8/layout/hierarchy2"/>
    <dgm:cxn modelId="{AFDEC28B-D498-4A92-A462-D278B3EBB05B}" srcId="{AFBA075F-81B0-4F41-A7F9-C168A409C3A6}" destId="{834FC05F-049D-4980-A4A5-A68CA4CC22D6}" srcOrd="0" destOrd="0" parTransId="{69A060F3-DB2E-477D-BE07-83A5A05768DE}" sibTransId="{F30E1DE6-006A-4B67-B2A6-D3C623247B52}"/>
    <dgm:cxn modelId="{1569C850-9714-4A62-B3EB-CFFC96B9AA7D}" type="presOf" srcId="{21179F87-F211-4F13-B569-4DF382F977E2}" destId="{14857194-9E52-4A15-8E91-4C2022729183}" srcOrd="0" destOrd="0" presId="urn:microsoft.com/office/officeart/2005/8/layout/hierarchy2"/>
    <dgm:cxn modelId="{9F0B9322-CB57-4BC8-B9A1-41C213940574}" type="presOf" srcId="{69A060F3-DB2E-477D-BE07-83A5A05768DE}" destId="{B27CB7BC-9410-445A-92CC-4F1C6066D914}" srcOrd="1" destOrd="0" presId="urn:microsoft.com/office/officeart/2005/8/layout/hierarchy2"/>
    <dgm:cxn modelId="{890D9EC0-C20A-401D-B675-9A6E5CBFEFFA}" type="presOf" srcId="{4F55675B-9334-4949-A40A-5F5D419E312C}" destId="{31529E59-461E-469C-998A-1CFF43875944}" srcOrd="0" destOrd="0" presId="urn:microsoft.com/office/officeart/2005/8/layout/hierarchy2"/>
    <dgm:cxn modelId="{01636ABD-DCCF-465C-94BD-943823902FED}" type="presOf" srcId="{3CA4FB3B-4574-430F-A177-60C21AFA8ADE}" destId="{48D45E31-0320-47BA-861D-782189FDECF4}" srcOrd="0" destOrd="0" presId="urn:microsoft.com/office/officeart/2005/8/layout/hierarchy2"/>
    <dgm:cxn modelId="{D768C87D-DFB0-4F47-B87E-B75E5A54046B}" type="presOf" srcId="{84EFBB15-27EF-41CF-8834-974A7889858F}" destId="{B19FD381-C828-40B3-8AF6-206BB11AE71D}" srcOrd="0" destOrd="0" presId="urn:microsoft.com/office/officeart/2005/8/layout/hierarchy2"/>
    <dgm:cxn modelId="{17EAE600-6394-4ADE-A216-93A927EC3895}" type="presOf" srcId="{6B7B10DC-28AE-4712-9906-65C3382DA1FF}" destId="{DF814F17-8525-4209-AE4C-164E9FDA1BC5}" srcOrd="0" destOrd="0" presId="urn:microsoft.com/office/officeart/2005/8/layout/hierarchy2"/>
    <dgm:cxn modelId="{72EA9A95-F33B-40CF-B9C7-D0252A9321CE}" type="presParOf" srcId="{0E9FCC1A-24E9-4F4C-A2D8-94695D4B18E7}" destId="{AE1C35C1-4E5E-4B45-8754-DAC8994C9D4D}" srcOrd="0" destOrd="0" presId="urn:microsoft.com/office/officeart/2005/8/layout/hierarchy2"/>
    <dgm:cxn modelId="{DFF4435C-4F7D-415E-B3AA-041CA933313D}" type="presParOf" srcId="{AE1C35C1-4E5E-4B45-8754-DAC8994C9D4D}" destId="{09E9D1FD-0B22-44BF-804F-38C5FF4A3386}" srcOrd="0" destOrd="0" presId="urn:microsoft.com/office/officeart/2005/8/layout/hierarchy2"/>
    <dgm:cxn modelId="{44101586-65EF-4E64-A9D9-9059D4B0B0F1}" type="presParOf" srcId="{AE1C35C1-4E5E-4B45-8754-DAC8994C9D4D}" destId="{861B9344-D108-4922-A9C3-FC37DA4BE153}" srcOrd="1" destOrd="0" presId="urn:microsoft.com/office/officeart/2005/8/layout/hierarchy2"/>
    <dgm:cxn modelId="{BF2202AA-B3C7-46B9-87E8-6F3DCB8589D7}" type="presParOf" srcId="{861B9344-D108-4922-A9C3-FC37DA4BE153}" destId="{1ADF6484-3E6E-4889-97CF-D9BC7A84E18A}" srcOrd="0" destOrd="0" presId="urn:microsoft.com/office/officeart/2005/8/layout/hierarchy2"/>
    <dgm:cxn modelId="{63688475-002A-46A4-BEA8-1009CF1AC219}" type="presParOf" srcId="{1ADF6484-3E6E-4889-97CF-D9BC7A84E18A}" destId="{B27CB7BC-9410-445A-92CC-4F1C6066D914}" srcOrd="0" destOrd="0" presId="urn:microsoft.com/office/officeart/2005/8/layout/hierarchy2"/>
    <dgm:cxn modelId="{02F96774-C1E4-495E-8C8E-4199933622AB}" type="presParOf" srcId="{861B9344-D108-4922-A9C3-FC37DA4BE153}" destId="{05897B97-14B4-4664-AC0B-C80094EF5026}" srcOrd="1" destOrd="0" presId="urn:microsoft.com/office/officeart/2005/8/layout/hierarchy2"/>
    <dgm:cxn modelId="{FC6E0D7C-4C1D-49AF-8EE4-46BDB423A899}" type="presParOf" srcId="{05897B97-14B4-4664-AC0B-C80094EF5026}" destId="{CC462B86-F164-4F0D-BAF0-64327E94C2EA}" srcOrd="0" destOrd="0" presId="urn:microsoft.com/office/officeart/2005/8/layout/hierarchy2"/>
    <dgm:cxn modelId="{D8AC9DB8-49F9-4C71-8991-1612D1BAE851}" type="presParOf" srcId="{05897B97-14B4-4664-AC0B-C80094EF5026}" destId="{5533E7D0-AEE0-443F-A696-2136A4B46323}" srcOrd="1" destOrd="0" presId="urn:microsoft.com/office/officeart/2005/8/layout/hierarchy2"/>
    <dgm:cxn modelId="{47328D3C-88E7-425E-9623-A384F455CC0A}" type="presParOf" srcId="{5533E7D0-AEE0-443F-A696-2136A4B46323}" destId="{B19FD381-C828-40B3-8AF6-206BB11AE71D}" srcOrd="0" destOrd="0" presId="urn:microsoft.com/office/officeart/2005/8/layout/hierarchy2"/>
    <dgm:cxn modelId="{853B19C3-B446-4E0F-A06D-0FD1EA59DE38}" type="presParOf" srcId="{B19FD381-C828-40B3-8AF6-206BB11AE71D}" destId="{21A40E38-42DB-4CB6-B232-44A54E4C4517}" srcOrd="0" destOrd="0" presId="urn:microsoft.com/office/officeart/2005/8/layout/hierarchy2"/>
    <dgm:cxn modelId="{14DF8340-FF2B-4765-AE2D-F895C2434FD8}" type="presParOf" srcId="{5533E7D0-AEE0-443F-A696-2136A4B46323}" destId="{C3EEF4AE-D64F-42FA-87B7-AA360958D0BB}" srcOrd="1" destOrd="0" presId="urn:microsoft.com/office/officeart/2005/8/layout/hierarchy2"/>
    <dgm:cxn modelId="{785BCA1D-1CB0-49CC-A058-C7EA56C27459}" type="presParOf" srcId="{C3EEF4AE-D64F-42FA-87B7-AA360958D0BB}" destId="{15978340-5882-461B-B6E0-EC1A4CB6EF88}" srcOrd="0" destOrd="0" presId="urn:microsoft.com/office/officeart/2005/8/layout/hierarchy2"/>
    <dgm:cxn modelId="{AEF817C4-F03F-4827-8DBC-5134626E2992}" type="presParOf" srcId="{C3EEF4AE-D64F-42FA-87B7-AA360958D0BB}" destId="{D16CCC19-8F27-4577-9B6B-46EB40917ADF}" srcOrd="1" destOrd="0" presId="urn:microsoft.com/office/officeart/2005/8/layout/hierarchy2"/>
    <dgm:cxn modelId="{14D2E96A-FA7D-43CD-AEDC-5B18D3804430}" type="presParOf" srcId="{861B9344-D108-4922-A9C3-FC37DA4BE153}" destId="{14857194-9E52-4A15-8E91-4C2022729183}" srcOrd="2" destOrd="0" presId="urn:microsoft.com/office/officeart/2005/8/layout/hierarchy2"/>
    <dgm:cxn modelId="{DEA701FF-CA2D-43B0-BD1D-81838D057343}" type="presParOf" srcId="{14857194-9E52-4A15-8E91-4C2022729183}" destId="{7F228368-602D-44A7-AAE6-01C7E272DFEF}" srcOrd="0" destOrd="0" presId="urn:microsoft.com/office/officeart/2005/8/layout/hierarchy2"/>
    <dgm:cxn modelId="{ED2D68A7-7344-4E11-A09B-4C53CA5BBE39}" type="presParOf" srcId="{861B9344-D108-4922-A9C3-FC37DA4BE153}" destId="{B3FF989A-7200-40C4-B370-640FD855C144}" srcOrd="3" destOrd="0" presId="urn:microsoft.com/office/officeart/2005/8/layout/hierarchy2"/>
    <dgm:cxn modelId="{6254BDA4-5914-4D81-A53C-F4E228547EAD}" type="presParOf" srcId="{B3FF989A-7200-40C4-B370-640FD855C144}" destId="{DF814F17-8525-4209-AE4C-164E9FDA1BC5}" srcOrd="0" destOrd="0" presId="urn:microsoft.com/office/officeart/2005/8/layout/hierarchy2"/>
    <dgm:cxn modelId="{D85E2851-8847-419A-BBD6-CAF8BB01975D}" type="presParOf" srcId="{B3FF989A-7200-40C4-B370-640FD855C144}" destId="{E678076A-0E6B-4449-89DB-4EF48FE88AE1}" srcOrd="1" destOrd="0" presId="urn:microsoft.com/office/officeart/2005/8/layout/hierarchy2"/>
    <dgm:cxn modelId="{211888E2-715A-470C-9E27-1C8D3DD8A6E4}" type="presParOf" srcId="{E678076A-0E6B-4449-89DB-4EF48FE88AE1}" destId="{48D45E31-0320-47BA-861D-782189FDECF4}" srcOrd="0" destOrd="0" presId="urn:microsoft.com/office/officeart/2005/8/layout/hierarchy2"/>
    <dgm:cxn modelId="{D7A597D7-3156-4C69-A7E8-898D98989FD4}" type="presParOf" srcId="{48D45E31-0320-47BA-861D-782189FDECF4}" destId="{72E134D1-8DCD-4F7E-83DE-B958D65FF371}" srcOrd="0" destOrd="0" presId="urn:microsoft.com/office/officeart/2005/8/layout/hierarchy2"/>
    <dgm:cxn modelId="{7D26B124-271E-4B58-8E76-17B0B5AC89C7}" type="presParOf" srcId="{E678076A-0E6B-4449-89DB-4EF48FE88AE1}" destId="{DA959F16-C937-49BE-B1C7-4216D037497E}" srcOrd="1" destOrd="0" presId="urn:microsoft.com/office/officeart/2005/8/layout/hierarchy2"/>
    <dgm:cxn modelId="{BB12BC71-7B02-4F38-9FF0-2BE63F1B5718}" type="presParOf" srcId="{DA959F16-C937-49BE-B1C7-4216D037497E}" destId="{1D82A5D6-1EA5-41FD-A91B-588171F13877}" srcOrd="0" destOrd="0" presId="urn:microsoft.com/office/officeart/2005/8/layout/hierarchy2"/>
    <dgm:cxn modelId="{7D294B9A-9C49-4FA0-9913-710470246282}" type="presParOf" srcId="{DA959F16-C937-49BE-B1C7-4216D037497E}" destId="{E66BE8D6-A374-4E51-903B-4E4F40EEAEDD}" srcOrd="1" destOrd="0" presId="urn:microsoft.com/office/officeart/2005/8/layout/hierarchy2"/>
    <dgm:cxn modelId="{7E491247-6370-4F35-B4E5-BC697CC33CB5}" type="presParOf" srcId="{861B9344-D108-4922-A9C3-FC37DA4BE153}" destId="{31529E59-461E-469C-998A-1CFF43875944}" srcOrd="4" destOrd="0" presId="urn:microsoft.com/office/officeart/2005/8/layout/hierarchy2"/>
    <dgm:cxn modelId="{56F1240A-1BA6-4970-9596-F73C6F148962}" type="presParOf" srcId="{31529E59-461E-469C-998A-1CFF43875944}" destId="{AEBC46FA-3D51-4380-ACB1-53A4C92E82FB}" srcOrd="0" destOrd="0" presId="urn:microsoft.com/office/officeart/2005/8/layout/hierarchy2"/>
    <dgm:cxn modelId="{AF56306D-9101-4FA0-BA72-DF0D822E97D6}" type="presParOf" srcId="{861B9344-D108-4922-A9C3-FC37DA4BE153}" destId="{D8D8DF8B-7A10-48BA-9C95-9066AEC4F652}" srcOrd="5" destOrd="0" presId="urn:microsoft.com/office/officeart/2005/8/layout/hierarchy2"/>
    <dgm:cxn modelId="{2C2EDBDA-D55F-4510-90C0-E02E2665ECA3}" type="presParOf" srcId="{D8D8DF8B-7A10-48BA-9C95-9066AEC4F652}" destId="{8CB6B122-FBD7-43C1-ADA8-2767B31436C9}" srcOrd="0" destOrd="0" presId="urn:microsoft.com/office/officeart/2005/8/layout/hierarchy2"/>
    <dgm:cxn modelId="{21EB7C15-F9B9-4E39-BF74-12761EB471E7}" type="presParOf" srcId="{D8D8DF8B-7A10-48BA-9C95-9066AEC4F652}" destId="{12DA6588-ECFA-4D85-BDDE-090388716DA4}" srcOrd="1" destOrd="0" presId="urn:microsoft.com/office/officeart/2005/8/layout/hierarchy2"/>
    <dgm:cxn modelId="{189E5654-648E-4D15-928B-1D0FDF8D367B}" type="presParOf" srcId="{12DA6588-ECFA-4D85-BDDE-090388716DA4}" destId="{50A61FC8-F316-46FC-B5CB-F1A6D86C7FB8}" srcOrd="0" destOrd="0" presId="urn:microsoft.com/office/officeart/2005/8/layout/hierarchy2"/>
    <dgm:cxn modelId="{18F4D236-C363-48FF-8E5F-B0C6BEC3AE52}" type="presParOf" srcId="{50A61FC8-F316-46FC-B5CB-F1A6D86C7FB8}" destId="{A3EB19BB-04B0-4D52-A13E-5972C8890555}" srcOrd="0" destOrd="0" presId="urn:microsoft.com/office/officeart/2005/8/layout/hierarchy2"/>
    <dgm:cxn modelId="{DB2AF092-471F-4CF6-9480-9DBE405E71AB}" type="presParOf" srcId="{12DA6588-ECFA-4D85-BDDE-090388716DA4}" destId="{C2EDDFB3-8147-4A67-BA28-7EE75DD7A65C}" srcOrd="1" destOrd="0" presId="urn:microsoft.com/office/officeart/2005/8/layout/hierarchy2"/>
    <dgm:cxn modelId="{CC3095DB-4386-4126-B50D-DC2BD6A4FAAE}" type="presParOf" srcId="{C2EDDFB3-8147-4A67-BA28-7EE75DD7A65C}" destId="{157DF956-E418-4152-A595-E5743C6A7454}" srcOrd="0" destOrd="0" presId="urn:microsoft.com/office/officeart/2005/8/layout/hierarchy2"/>
    <dgm:cxn modelId="{9AB026AC-6A48-457E-A332-D4271E68E97C}" type="presParOf" srcId="{C2EDDFB3-8147-4A67-BA28-7EE75DD7A65C}" destId="{D391FC9B-C39E-4A0B-8B6B-E5610E5B8ED1}"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2F14BE8-392B-4190-8B31-D8D922D3A932}"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AFBA075F-81B0-4F41-A7F9-C168A409C3A6}">
      <dgm:prSet phldrT="[Text]" custT="1"/>
      <dgm:spPr>
        <a:solidFill>
          <a:schemeClr val="bg2">
            <a:lumMod val="20000"/>
            <a:lumOff val="80000"/>
          </a:schemeClr>
        </a:solidFill>
        <a:ln>
          <a:solidFill>
            <a:schemeClr val="accent1"/>
          </a:solidFill>
        </a:ln>
      </dgm:spPr>
      <dgm:t>
        <a:bodyPr/>
        <a:lstStyle/>
        <a:p>
          <a:r>
            <a:rPr lang="en-US" sz="1200" dirty="0">
              <a:solidFill>
                <a:schemeClr val="accent1"/>
              </a:solidFill>
            </a:rPr>
            <a:t>Indirect transmission</a:t>
          </a:r>
        </a:p>
      </dgm:t>
    </dgm:pt>
    <dgm:pt modelId="{33F84C2F-D1A7-4177-88F3-A84F8AAC69A2}" type="parTrans" cxnId="{E0E39C25-701A-468C-8C79-C7ABEFADF78A}">
      <dgm:prSet/>
      <dgm:spPr/>
      <dgm:t>
        <a:bodyPr/>
        <a:lstStyle/>
        <a:p>
          <a:endParaRPr lang="en-US" sz="1200"/>
        </a:p>
      </dgm:t>
    </dgm:pt>
    <dgm:pt modelId="{F251FB05-3E5A-48AC-BA54-0AC5A440366D}" type="sibTrans" cxnId="{E0E39C25-701A-468C-8C79-C7ABEFADF78A}">
      <dgm:prSet/>
      <dgm:spPr/>
      <dgm:t>
        <a:bodyPr/>
        <a:lstStyle/>
        <a:p>
          <a:endParaRPr lang="en-US" sz="1200"/>
        </a:p>
      </dgm:t>
    </dgm:pt>
    <dgm:pt modelId="{6B7B10DC-28AE-4712-9906-65C3382DA1FF}">
      <dgm:prSet phldrT="[Text]" custT="1"/>
      <dgm:spPr>
        <a:solidFill>
          <a:schemeClr val="bg2">
            <a:lumMod val="20000"/>
            <a:lumOff val="80000"/>
          </a:schemeClr>
        </a:solidFill>
        <a:ln>
          <a:solidFill>
            <a:schemeClr val="accent1"/>
          </a:solidFill>
        </a:ln>
      </dgm:spPr>
      <dgm:t>
        <a:bodyPr/>
        <a:lstStyle/>
        <a:p>
          <a:r>
            <a:rPr lang="en-US" sz="1200" dirty="0">
              <a:solidFill>
                <a:schemeClr val="accent1"/>
              </a:solidFill>
            </a:rPr>
            <a:t>Vector</a:t>
          </a:r>
        </a:p>
      </dgm:t>
    </dgm:pt>
    <dgm:pt modelId="{21179F87-F211-4F13-B569-4DF382F977E2}" type="parTrans" cxnId="{8B471A3A-430F-4201-97C0-A3226CAA688A}">
      <dgm:prSet custT="1"/>
      <dgm:spPr/>
      <dgm:t>
        <a:bodyPr/>
        <a:lstStyle/>
        <a:p>
          <a:endParaRPr lang="en-US" sz="1200"/>
        </a:p>
      </dgm:t>
    </dgm:pt>
    <dgm:pt modelId="{79D26B4E-64F1-4768-8939-0F71E87EE81B}" type="sibTrans" cxnId="{8B471A3A-430F-4201-97C0-A3226CAA688A}">
      <dgm:prSet/>
      <dgm:spPr/>
      <dgm:t>
        <a:bodyPr/>
        <a:lstStyle/>
        <a:p>
          <a:endParaRPr lang="en-US" sz="1200"/>
        </a:p>
      </dgm:t>
    </dgm:pt>
    <dgm:pt modelId="{8003B9F0-F653-49F6-B246-D1A394BAB28C}">
      <dgm:prSet phldrT="[Text]" custT="1"/>
      <dgm:spPr>
        <a:solidFill>
          <a:schemeClr val="bg2">
            <a:lumMod val="20000"/>
            <a:lumOff val="80000"/>
          </a:schemeClr>
        </a:solidFill>
        <a:ln>
          <a:solidFill>
            <a:schemeClr val="accent1"/>
          </a:solidFill>
        </a:ln>
      </dgm:spPr>
      <dgm:t>
        <a:bodyPr/>
        <a:lstStyle/>
        <a:p>
          <a:r>
            <a:rPr lang="en-GB" sz="1200" dirty="0">
              <a:solidFill>
                <a:schemeClr val="accent1"/>
              </a:solidFill>
            </a:rPr>
            <a:t>A living thing that transmits a pathogen from an infected host to a susceptible host. Bats and mosquitoes are vectors.</a:t>
          </a:r>
          <a:endParaRPr lang="en-US" sz="1200" dirty="0">
            <a:solidFill>
              <a:schemeClr val="accent1"/>
            </a:solidFill>
          </a:endParaRPr>
        </a:p>
        <a:p>
          <a:r>
            <a:rPr lang="en-US" sz="1200" dirty="0">
              <a:solidFill>
                <a:schemeClr val="accent1"/>
              </a:solidFill>
            </a:rPr>
            <a:t>Tetanus via dog-bite saliva</a:t>
          </a:r>
        </a:p>
        <a:p>
          <a:r>
            <a:rPr lang="en-US" sz="1200" dirty="0">
              <a:solidFill>
                <a:schemeClr val="accent1"/>
              </a:solidFill>
            </a:rPr>
            <a:t>Honeybee viruses via </a:t>
          </a:r>
          <a:r>
            <a:rPr lang="en-US" sz="1200" dirty="0" err="1">
              <a:solidFill>
                <a:schemeClr val="accent1"/>
              </a:solidFill>
            </a:rPr>
            <a:t>varroa</a:t>
          </a:r>
          <a:r>
            <a:rPr lang="en-US" sz="1200" dirty="0">
              <a:solidFill>
                <a:schemeClr val="accent1"/>
              </a:solidFill>
            </a:rPr>
            <a:t> mite</a:t>
          </a:r>
        </a:p>
        <a:p>
          <a:r>
            <a:rPr lang="en-GB" sz="1200" dirty="0">
              <a:solidFill>
                <a:schemeClr val="accent1"/>
              </a:solidFill>
            </a:rPr>
            <a:t>ABL via healthy carrier bat</a:t>
          </a:r>
          <a:endParaRPr lang="en-US" sz="1200" dirty="0">
            <a:solidFill>
              <a:schemeClr val="accent1"/>
            </a:solidFill>
          </a:endParaRPr>
        </a:p>
        <a:p>
          <a:r>
            <a:rPr lang="en-US" sz="1200" dirty="0">
              <a:solidFill>
                <a:schemeClr val="accent1"/>
              </a:solidFill>
            </a:rPr>
            <a:t>Ross River disease</a:t>
          </a:r>
        </a:p>
        <a:p>
          <a:r>
            <a:rPr lang="en-US" sz="1200" dirty="0">
              <a:solidFill>
                <a:schemeClr val="accent1"/>
              </a:solidFill>
            </a:rPr>
            <a:t>Malaria</a:t>
          </a:r>
        </a:p>
      </dgm:t>
    </dgm:pt>
    <dgm:pt modelId="{3CA4FB3B-4574-430F-A177-60C21AFA8ADE}" type="parTrans" cxnId="{17894D22-D140-4D05-9DFA-ABD1F919A106}">
      <dgm:prSet custT="1"/>
      <dgm:spPr/>
      <dgm:t>
        <a:bodyPr/>
        <a:lstStyle/>
        <a:p>
          <a:endParaRPr lang="en-US" sz="1200"/>
        </a:p>
      </dgm:t>
    </dgm:pt>
    <dgm:pt modelId="{9966A604-30C4-49D4-98CA-CAC880B5A0C7}" type="sibTrans" cxnId="{17894D22-D140-4D05-9DFA-ABD1F919A106}">
      <dgm:prSet/>
      <dgm:spPr/>
      <dgm:t>
        <a:bodyPr/>
        <a:lstStyle/>
        <a:p>
          <a:endParaRPr lang="en-US" sz="1200"/>
        </a:p>
      </dgm:t>
    </dgm:pt>
    <dgm:pt modelId="{0E9FCC1A-24E9-4F4C-A2D8-94695D4B18E7}" type="pres">
      <dgm:prSet presAssocID="{E2F14BE8-392B-4190-8B31-D8D922D3A932}" presName="diagram" presStyleCnt="0">
        <dgm:presLayoutVars>
          <dgm:chPref val="1"/>
          <dgm:dir/>
          <dgm:animOne val="branch"/>
          <dgm:animLvl val="lvl"/>
          <dgm:resizeHandles val="exact"/>
        </dgm:presLayoutVars>
      </dgm:prSet>
      <dgm:spPr/>
      <dgm:t>
        <a:bodyPr/>
        <a:lstStyle/>
        <a:p>
          <a:endParaRPr lang="en-US"/>
        </a:p>
      </dgm:t>
    </dgm:pt>
    <dgm:pt modelId="{AE1C35C1-4E5E-4B45-8754-DAC8994C9D4D}" type="pres">
      <dgm:prSet presAssocID="{AFBA075F-81B0-4F41-A7F9-C168A409C3A6}" presName="root1" presStyleCnt="0"/>
      <dgm:spPr/>
    </dgm:pt>
    <dgm:pt modelId="{09E9D1FD-0B22-44BF-804F-38C5FF4A3386}" type="pres">
      <dgm:prSet presAssocID="{AFBA075F-81B0-4F41-A7F9-C168A409C3A6}" presName="LevelOneTextNode" presStyleLbl="node0" presStyleIdx="0" presStyleCnt="1" custScaleX="81373" custScaleY="67960">
        <dgm:presLayoutVars>
          <dgm:chPref val="3"/>
        </dgm:presLayoutVars>
      </dgm:prSet>
      <dgm:spPr/>
      <dgm:t>
        <a:bodyPr/>
        <a:lstStyle/>
        <a:p>
          <a:endParaRPr lang="en-US"/>
        </a:p>
      </dgm:t>
    </dgm:pt>
    <dgm:pt modelId="{861B9344-D108-4922-A9C3-FC37DA4BE153}" type="pres">
      <dgm:prSet presAssocID="{AFBA075F-81B0-4F41-A7F9-C168A409C3A6}" presName="level2hierChild" presStyleCnt="0"/>
      <dgm:spPr/>
    </dgm:pt>
    <dgm:pt modelId="{14857194-9E52-4A15-8E91-4C2022729183}" type="pres">
      <dgm:prSet presAssocID="{21179F87-F211-4F13-B569-4DF382F977E2}" presName="conn2-1" presStyleLbl="parChTrans1D2" presStyleIdx="0" presStyleCnt="1"/>
      <dgm:spPr/>
      <dgm:t>
        <a:bodyPr/>
        <a:lstStyle/>
        <a:p>
          <a:endParaRPr lang="en-US"/>
        </a:p>
      </dgm:t>
    </dgm:pt>
    <dgm:pt modelId="{7F228368-602D-44A7-AAE6-01C7E272DFEF}" type="pres">
      <dgm:prSet presAssocID="{21179F87-F211-4F13-B569-4DF382F977E2}" presName="connTx" presStyleLbl="parChTrans1D2" presStyleIdx="0" presStyleCnt="1"/>
      <dgm:spPr/>
      <dgm:t>
        <a:bodyPr/>
        <a:lstStyle/>
        <a:p>
          <a:endParaRPr lang="en-US"/>
        </a:p>
      </dgm:t>
    </dgm:pt>
    <dgm:pt modelId="{B3FF989A-7200-40C4-B370-640FD855C144}" type="pres">
      <dgm:prSet presAssocID="{6B7B10DC-28AE-4712-9906-65C3382DA1FF}" presName="root2" presStyleCnt="0"/>
      <dgm:spPr/>
    </dgm:pt>
    <dgm:pt modelId="{DF814F17-8525-4209-AE4C-164E9FDA1BC5}" type="pres">
      <dgm:prSet presAssocID="{6B7B10DC-28AE-4712-9906-65C3382DA1FF}" presName="LevelTwoTextNode" presStyleLbl="node2" presStyleIdx="0" presStyleCnt="1" custScaleX="63502" custScaleY="68008" custLinFactNeighborX="-13442">
        <dgm:presLayoutVars>
          <dgm:chPref val="3"/>
        </dgm:presLayoutVars>
      </dgm:prSet>
      <dgm:spPr/>
      <dgm:t>
        <a:bodyPr/>
        <a:lstStyle/>
        <a:p>
          <a:endParaRPr lang="en-US"/>
        </a:p>
      </dgm:t>
    </dgm:pt>
    <dgm:pt modelId="{E678076A-0E6B-4449-89DB-4EF48FE88AE1}" type="pres">
      <dgm:prSet presAssocID="{6B7B10DC-28AE-4712-9906-65C3382DA1FF}" presName="level3hierChild" presStyleCnt="0"/>
      <dgm:spPr/>
    </dgm:pt>
    <dgm:pt modelId="{48D45E31-0320-47BA-861D-782189FDECF4}" type="pres">
      <dgm:prSet presAssocID="{3CA4FB3B-4574-430F-A177-60C21AFA8ADE}" presName="conn2-1" presStyleLbl="parChTrans1D3" presStyleIdx="0" presStyleCnt="1"/>
      <dgm:spPr/>
      <dgm:t>
        <a:bodyPr/>
        <a:lstStyle/>
        <a:p>
          <a:endParaRPr lang="en-US"/>
        </a:p>
      </dgm:t>
    </dgm:pt>
    <dgm:pt modelId="{72E134D1-8DCD-4F7E-83DE-B958D65FF371}" type="pres">
      <dgm:prSet presAssocID="{3CA4FB3B-4574-430F-A177-60C21AFA8ADE}" presName="connTx" presStyleLbl="parChTrans1D3" presStyleIdx="0" presStyleCnt="1"/>
      <dgm:spPr/>
      <dgm:t>
        <a:bodyPr/>
        <a:lstStyle/>
        <a:p>
          <a:endParaRPr lang="en-US"/>
        </a:p>
      </dgm:t>
    </dgm:pt>
    <dgm:pt modelId="{DA959F16-C937-49BE-B1C7-4216D037497E}" type="pres">
      <dgm:prSet presAssocID="{8003B9F0-F653-49F6-B246-D1A394BAB28C}" presName="root2" presStyleCnt="0"/>
      <dgm:spPr/>
    </dgm:pt>
    <dgm:pt modelId="{1D82A5D6-1EA5-41FD-A91B-588171F13877}" type="pres">
      <dgm:prSet presAssocID="{8003B9F0-F653-49F6-B246-D1A394BAB28C}" presName="LevelTwoTextNode" presStyleLbl="node3" presStyleIdx="0" presStyleCnt="1" custScaleX="479731" custScaleY="278589" custLinFactNeighborX="-30227" custLinFactNeighborY="-1948">
        <dgm:presLayoutVars>
          <dgm:chPref val="3"/>
        </dgm:presLayoutVars>
      </dgm:prSet>
      <dgm:spPr/>
      <dgm:t>
        <a:bodyPr/>
        <a:lstStyle/>
        <a:p>
          <a:endParaRPr lang="en-US"/>
        </a:p>
      </dgm:t>
    </dgm:pt>
    <dgm:pt modelId="{E66BE8D6-A374-4E51-903B-4E4F40EEAEDD}" type="pres">
      <dgm:prSet presAssocID="{8003B9F0-F653-49F6-B246-D1A394BAB28C}" presName="level3hierChild" presStyleCnt="0"/>
      <dgm:spPr/>
    </dgm:pt>
  </dgm:ptLst>
  <dgm:cxnLst>
    <dgm:cxn modelId="{E0E39C25-701A-468C-8C79-C7ABEFADF78A}" srcId="{E2F14BE8-392B-4190-8B31-D8D922D3A932}" destId="{AFBA075F-81B0-4F41-A7F9-C168A409C3A6}" srcOrd="0" destOrd="0" parTransId="{33F84C2F-D1A7-4177-88F3-A84F8AAC69A2}" sibTransId="{F251FB05-3E5A-48AC-BA54-0AC5A440366D}"/>
    <dgm:cxn modelId="{E2A710E6-E8ED-4C10-B6DE-88446466DECD}" type="presOf" srcId="{E2F14BE8-392B-4190-8B31-D8D922D3A932}" destId="{0E9FCC1A-24E9-4F4C-A2D8-94695D4B18E7}" srcOrd="0" destOrd="0" presId="urn:microsoft.com/office/officeart/2005/8/layout/hierarchy2"/>
    <dgm:cxn modelId="{AB14EE5F-3540-4D41-996E-1294E7B9FC5E}" type="presOf" srcId="{8003B9F0-F653-49F6-B246-D1A394BAB28C}" destId="{1D82A5D6-1EA5-41FD-A91B-588171F13877}" srcOrd="0" destOrd="0" presId="urn:microsoft.com/office/officeart/2005/8/layout/hierarchy2"/>
    <dgm:cxn modelId="{39C9EE91-AE63-4DFE-A8B3-D1E7B1C8EE25}" type="presOf" srcId="{AFBA075F-81B0-4F41-A7F9-C168A409C3A6}" destId="{09E9D1FD-0B22-44BF-804F-38C5FF4A3386}" srcOrd="0" destOrd="0" presId="urn:microsoft.com/office/officeart/2005/8/layout/hierarchy2"/>
    <dgm:cxn modelId="{1569C850-9714-4A62-B3EB-CFFC96B9AA7D}" type="presOf" srcId="{21179F87-F211-4F13-B569-4DF382F977E2}" destId="{14857194-9E52-4A15-8E91-4C2022729183}" srcOrd="0" destOrd="0" presId="urn:microsoft.com/office/officeart/2005/8/layout/hierarchy2"/>
    <dgm:cxn modelId="{7044DF90-8E58-4DBF-8EDD-69EABF6A6C5A}" type="presOf" srcId="{21179F87-F211-4F13-B569-4DF382F977E2}" destId="{7F228368-602D-44A7-AAE6-01C7E272DFEF}" srcOrd="1" destOrd="0" presId="urn:microsoft.com/office/officeart/2005/8/layout/hierarchy2"/>
    <dgm:cxn modelId="{01636ABD-DCCF-465C-94BD-943823902FED}" type="presOf" srcId="{3CA4FB3B-4574-430F-A177-60C21AFA8ADE}" destId="{48D45E31-0320-47BA-861D-782189FDECF4}" srcOrd="0" destOrd="0" presId="urn:microsoft.com/office/officeart/2005/8/layout/hierarchy2"/>
    <dgm:cxn modelId="{17894D22-D140-4D05-9DFA-ABD1F919A106}" srcId="{6B7B10DC-28AE-4712-9906-65C3382DA1FF}" destId="{8003B9F0-F653-49F6-B246-D1A394BAB28C}" srcOrd="0" destOrd="0" parTransId="{3CA4FB3B-4574-430F-A177-60C21AFA8ADE}" sibTransId="{9966A604-30C4-49D4-98CA-CAC880B5A0C7}"/>
    <dgm:cxn modelId="{17EAE600-6394-4ADE-A216-93A927EC3895}" type="presOf" srcId="{6B7B10DC-28AE-4712-9906-65C3382DA1FF}" destId="{DF814F17-8525-4209-AE4C-164E9FDA1BC5}" srcOrd="0" destOrd="0" presId="urn:microsoft.com/office/officeart/2005/8/layout/hierarchy2"/>
    <dgm:cxn modelId="{8B471A3A-430F-4201-97C0-A3226CAA688A}" srcId="{AFBA075F-81B0-4F41-A7F9-C168A409C3A6}" destId="{6B7B10DC-28AE-4712-9906-65C3382DA1FF}" srcOrd="0" destOrd="0" parTransId="{21179F87-F211-4F13-B569-4DF382F977E2}" sibTransId="{79D26B4E-64F1-4768-8939-0F71E87EE81B}"/>
    <dgm:cxn modelId="{BF3B3162-7051-4401-9655-3218C9F47362}" type="presOf" srcId="{3CA4FB3B-4574-430F-A177-60C21AFA8ADE}" destId="{72E134D1-8DCD-4F7E-83DE-B958D65FF371}" srcOrd="1" destOrd="0" presId="urn:microsoft.com/office/officeart/2005/8/layout/hierarchy2"/>
    <dgm:cxn modelId="{72EA9A95-F33B-40CF-B9C7-D0252A9321CE}" type="presParOf" srcId="{0E9FCC1A-24E9-4F4C-A2D8-94695D4B18E7}" destId="{AE1C35C1-4E5E-4B45-8754-DAC8994C9D4D}" srcOrd="0" destOrd="0" presId="urn:microsoft.com/office/officeart/2005/8/layout/hierarchy2"/>
    <dgm:cxn modelId="{DFF4435C-4F7D-415E-B3AA-041CA933313D}" type="presParOf" srcId="{AE1C35C1-4E5E-4B45-8754-DAC8994C9D4D}" destId="{09E9D1FD-0B22-44BF-804F-38C5FF4A3386}" srcOrd="0" destOrd="0" presId="urn:microsoft.com/office/officeart/2005/8/layout/hierarchy2"/>
    <dgm:cxn modelId="{44101586-65EF-4E64-A9D9-9059D4B0B0F1}" type="presParOf" srcId="{AE1C35C1-4E5E-4B45-8754-DAC8994C9D4D}" destId="{861B9344-D108-4922-A9C3-FC37DA4BE153}" srcOrd="1" destOrd="0" presId="urn:microsoft.com/office/officeart/2005/8/layout/hierarchy2"/>
    <dgm:cxn modelId="{14D2E96A-FA7D-43CD-AEDC-5B18D3804430}" type="presParOf" srcId="{861B9344-D108-4922-A9C3-FC37DA4BE153}" destId="{14857194-9E52-4A15-8E91-4C2022729183}" srcOrd="0" destOrd="0" presId="urn:microsoft.com/office/officeart/2005/8/layout/hierarchy2"/>
    <dgm:cxn modelId="{DEA701FF-CA2D-43B0-BD1D-81838D057343}" type="presParOf" srcId="{14857194-9E52-4A15-8E91-4C2022729183}" destId="{7F228368-602D-44A7-AAE6-01C7E272DFEF}" srcOrd="0" destOrd="0" presId="urn:microsoft.com/office/officeart/2005/8/layout/hierarchy2"/>
    <dgm:cxn modelId="{ED2D68A7-7344-4E11-A09B-4C53CA5BBE39}" type="presParOf" srcId="{861B9344-D108-4922-A9C3-FC37DA4BE153}" destId="{B3FF989A-7200-40C4-B370-640FD855C144}" srcOrd="1" destOrd="0" presId="urn:microsoft.com/office/officeart/2005/8/layout/hierarchy2"/>
    <dgm:cxn modelId="{6254BDA4-5914-4D81-A53C-F4E228547EAD}" type="presParOf" srcId="{B3FF989A-7200-40C4-B370-640FD855C144}" destId="{DF814F17-8525-4209-AE4C-164E9FDA1BC5}" srcOrd="0" destOrd="0" presId="urn:microsoft.com/office/officeart/2005/8/layout/hierarchy2"/>
    <dgm:cxn modelId="{D85E2851-8847-419A-BBD6-CAF8BB01975D}" type="presParOf" srcId="{B3FF989A-7200-40C4-B370-640FD855C144}" destId="{E678076A-0E6B-4449-89DB-4EF48FE88AE1}" srcOrd="1" destOrd="0" presId="urn:microsoft.com/office/officeart/2005/8/layout/hierarchy2"/>
    <dgm:cxn modelId="{211888E2-715A-470C-9E27-1C8D3DD8A6E4}" type="presParOf" srcId="{E678076A-0E6B-4449-89DB-4EF48FE88AE1}" destId="{48D45E31-0320-47BA-861D-782189FDECF4}" srcOrd="0" destOrd="0" presId="urn:microsoft.com/office/officeart/2005/8/layout/hierarchy2"/>
    <dgm:cxn modelId="{D7A597D7-3156-4C69-A7E8-898D98989FD4}" type="presParOf" srcId="{48D45E31-0320-47BA-861D-782189FDECF4}" destId="{72E134D1-8DCD-4F7E-83DE-B958D65FF371}" srcOrd="0" destOrd="0" presId="urn:microsoft.com/office/officeart/2005/8/layout/hierarchy2"/>
    <dgm:cxn modelId="{7D26B124-271E-4B58-8E76-17B0B5AC89C7}" type="presParOf" srcId="{E678076A-0E6B-4449-89DB-4EF48FE88AE1}" destId="{DA959F16-C937-49BE-B1C7-4216D037497E}" srcOrd="1" destOrd="0" presId="urn:microsoft.com/office/officeart/2005/8/layout/hierarchy2"/>
    <dgm:cxn modelId="{BB12BC71-7B02-4F38-9FF0-2BE63F1B5718}" type="presParOf" srcId="{DA959F16-C937-49BE-B1C7-4216D037497E}" destId="{1D82A5D6-1EA5-41FD-A91B-588171F13877}" srcOrd="0" destOrd="0" presId="urn:microsoft.com/office/officeart/2005/8/layout/hierarchy2"/>
    <dgm:cxn modelId="{7D294B9A-9C49-4FA0-9913-710470246282}" type="presParOf" srcId="{DA959F16-C937-49BE-B1C7-4216D037497E}" destId="{E66BE8D6-A374-4E51-903B-4E4F40EEAED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2F14BE8-392B-4190-8B31-D8D922D3A932}"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AFBA075F-81B0-4F41-A7F9-C168A409C3A6}">
      <dgm:prSet phldrT="[Text]" custT="1"/>
      <dgm:spPr>
        <a:solidFill>
          <a:schemeClr val="bg2">
            <a:lumMod val="20000"/>
            <a:lumOff val="80000"/>
          </a:schemeClr>
        </a:solidFill>
        <a:ln>
          <a:solidFill>
            <a:schemeClr val="accent1"/>
          </a:solidFill>
        </a:ln>
      </dgm:spPr>
      <dgm:t>
        <a:bodyPr/>
        <a:lstStyle/>
        <a:p>
          <a:r>
            <a:rPr lang="en-US" sz="1200" dirty="0">
              <a:solidFill>
                <a:schemeClr val="accent1"/>
              </a:solidFill>
            </a:rPr>
            <a:t>Indirect transmission</a:t>
          </a:r>
        </a:p>
      </dgm:t>
    </dgm:pt>
    <dgm:pt modelId="{33F84C2F-D1A7-4177-88F3-A84F8AAC69A2}" type="parTrans" cxnId="{E0E39C25-701A-468C-8C79-C7ABEFADF78A}">
      <dgm:prSet/>
      <dgm:spPr/>
      <dgm:t>
        <a:bodyPr/>
        <a:lstStyle/>
        <a:p>
          <a:endParaRPr lang="en-US" sz="1200"/>
        </a:p>
      </dgm:t>
    </dgm:pt>
    <dgm:pt modelId="{F251FB05-3E5A-48AC-BA54-0AC5A440366D}" type="sibTrans" cxnId="{E0E39C25-701A-468C-8C79-C7ABEFADF78A}">
      <dgm:prSet/>
      <dgm:spPr/>
      <dgm:t>
        <a:bodyPr/>
        <a:lstStyle/>
        <a:p>
          <a:endParaRPr lang="en-US" sz="1200"/>
        </a:p>
      </dgm:t>
    </dgm:pt>
    <dgm:pt modelId="{6B7B10DC-28AE-4712-9906-65C3382DA1FF}">
      <dgm:prSet phldrT="[Text]" custT="1"/>
      <dgm:spPr>
        <a:solidFill>
          <a:schemeClr val="bg2">
            <a:lumMod val="20000"/>
            <a:lumOff val="80000"/>
          </a:schemeClr>
        </a:solidFill>
        <a:ln>
          <a:solidFill>
            <a:schemeClr val="accent1"/>
          </a:solidFill>
        </a:ln>
      </dgm:spPr>
      <dgm:t>
        <a:bodyPr/>
        <a:lstStyle/>
        <a:p>
          <a:r>
            <a:rPr lang="en-US" sz="1200" dirty="0">
              <a:solidFill>
                <a:schemeClr val="accent1"/>
              </a:solidFill>
            </a:rPr>
            <a:t>Soilborne/ waterborne/foodborne and vehicle or fomite </a:t>
          </a:r>
        </a:p>
      </dgm:t>
    </dgm:pt>
    <dgm:pt modelId="{21179F87-F211-4F13-B569-4DF382F977E2}" type="parTrans" cxnId="{8B471A3A-430F-4201-97C0-A3226CAA688A}">
      <dgm:prSet custT="1"/>
      <dgm:spPr/>
      <dgm:t>
        <a:bodyPr/>
        <a:lstStyle/>
        <a:p>
          <a:endParaRPr lang="en-US" sz="1200"/>
        </a:p>
      </dgm:t>
    </dgm:pt>
    <dgm:pt modelId="{79D26B4E-64F1-4768-8939-0F71E87EE81B}" type="sibTrans" cxnId="{8B471A3A-430F-4201-97C0-A3226CAA688A}">
      <dgm:prSet/>
      <dgm:spPr/>
      <dgm:t>
        <a:bodyPr/>
        <a:lstStyle/>
        <a:p>
          <a:endParaRPr lang="en-US" sz="1200"/>
        </a:p>
      </dgm:t>
    </dgm:pt>
    <dgm:pt modelId="{8003B9F0-F653-49F6-B246-D1A394BAB28C}">
      <dgm:prSet phldrT="[Text]" custT="1"/>
      <dgm:spPr>
        <a:solidFill>
          <a:schemeClr val="bg2">
            <a:lumMod val="20000"/>
            <a:lumOff val="80000"/>
          </a:schemeClr>
        </a:solidFill>
        <a:ln>
          <a:solidFill>
            <a:schemeClr val="accent1"/>
          </a:solidFill>
        </a:ln>
      </dgm:spPr>
      <dgm:t>
        <a:bodyPr/>
        <a:lstStyle/>
        <a:p>
          <a:r>
            <a:rPr lang="en-GB" sz="1200" dirty="0">
              <a:solidFill>
                <a:schemeClr val="accent1"/>
              </a:solidFill>
            </a:rPr>
            <a:t>An inanimate object (fomite) acts as an intermediary between the portal of exit from the reservoir and the portal of entry to the host. For example, car tyres and human shoes can carry pathogens from a contaminated area to an area </a:t>
          </a:r>
          <a:r>
            <a:rPr lang="en-US" sz="1200" dirty="0">
              <a:solidFill>
                <a:schemeClr val="accent1"/>
              </a:solidFill>
            </a:rPr>
            <a:t>containing susceptible hosts.</a:t>
          </a:r>
        </a:p>
        <a:p>
          <a:r>
            <a:rPr lang="en-GB" sz="1200" dirty="0">
              <a:solidFill>
                <a:schemeClr val="accent1"/>
              </a:solidFill>
            </a:rPr>
            <a:t>Pathogens can swim or be carried through water or wet soil from an infected host to a susceptible host.</a:t>
          </a:r>
        </a:p>
        <a:p>
          <a:r>
            <a:rPr lang="en-GB" sz="1200" dirty="0">
              <a:solidFill>
                <a:schemeClr val="accent1"/>
              </a:solidFill>
            </a:rPr>
            <a:t>Contaminated food (note none of the diseases studies are transmitted this way)</a:t>
          </a:r>
          <a:endParaRPr lang="en-US" sz="1200" dirty="0">
            <a:solidFill>
              <a:schemeClr val="accent1"/>
            </a:solidFill>
          </a:endParaRPr>
        </a:p>
        <a:p>
          <a:r>
            <a:rPr lang="en-GB" sz="1200" dirty="0">
              <a:solidFill>
                <a:schemeClr val="accent1"/>
              </a:solidFill>
            </a:rPr>
            <a:t>Crown gall can enter via a wound</a:t>
          </a:r>
          <a:endParaRPr lang="en-US" sz="1200" dirty="0">
            <a:solidFill>
              <a:schemeClr val="accent1"/>
            </a:solidFill>
          </a:endParaRPr>
        </a:p>
        <a:p>
          <a:r>
            <a:rPr lang="en-US" sz="1200" dirty="0" err="1">
              <a:solidFill>
                <a:schemeClr val="accent1"/>
              </a:solidFill>
            </a:rPr>
            <a:t>Chytridiomycosis</a:t>
          </a:r>
          <a:endParaRPr lang="en-US" sz="1200" dirty="0">
            <a:solidFill>
              <a:schemeClr val="accent1"/>
            </a:solidFill>
          </a:endParaRPr>
        </a:p>
        <a:p>
          <a:r>
            <a:rPr lang="en-US" sz="1200" dirty="0">
              <a:solidFill>
                <a:schemeClr val="accent1"/>
              </a:solidFill>
            </a:rPr>
            <a:t>Phytophthora</a:t>
          </a:r>
        </a:p>
      </dgm:t>
    </dgm:pt>
    <dgm:pt modelId="{3CA4FB3B-4574-430F-A177-60C21AFA8ADE}" type="parTrans" cxnId="{17894D22-D140-4D05-9DFA-ABD1F919A106}">
      <dgm:prSet custT="1"/>
      <dgm:spPr/>
      <dgm:t>
        <a:bodyPr/>
        <a:lstStyle/>
        <a:p>
          <a:endParaRPr lang="en-US" sz="1200"/>
        </a:p>
      </dgm:t>
    </dgm:pt>
    <dgm:pt modelId="{9966A604-30C4-49D4-98CA-CAC880B5A0C7}" type="sibTrans" cxnId="{17894D22-D140-4D05-9DFA-ABD1F919A106}">
      <dgm:prSet/>
      <dgm:spPr/>
      <dgm:t>
        <a:bodyPr/>
        <a:lstStyle/>
        <a:p>
          <a:endParaRPr lang="en-US" sz="1200"/>
        </a:p>
      </dgm:t>
    </dgm:pt>
    <dgm:pt modelId="{0E9FCC1A-24E9-4F4C-A2D8-94695D4B18E7}" type="pres">
      <dgm:prSet presAssocID="{E2F14BE8-392B-4190-8B31-D8D922D3A932}" presName="diagram" presStyleCnt="0">
        <dgm:presLayoutVars>
          <dgm:chPref val="1"/>
          <dgm:dir/>
          <dgm:animOne val="branch"/>
          <dgm:animLvl val="lvl"/>
          <dgm:resizeHandles val="exact"/>
        </dgm:presLayoutVars>
      </dgm:prSet>
      <dgm:spPr/>
      <dgm:t>
        <a:bodyPr/>
        <a:lstStyle/>
        <a:p>
          <a:endParaRPr lang="en-US"/>
        </a:p>
      </dgm:t>
    </dgm:pt>
    <dgm:pt modelId="{AE1C35C1-4E5E-4B45-8754-DAC8994C9D4D}" type="pres">
      <dgm:prSet presAssocID="{AFBA075F-81B0-4F41-A7F9-C168A409C3A6}" presName="root1" presStyleCnt="0"/>
      <dgm:spPr/>
    </dgm:pt>
    <dgm:pt modelId="{09E9D1FD-0B22-44BF-804F-38C5FF4A3386}" type="pres">
      <dgm:prSet presAssocID="{AFBA075F-81B0-4F41-A7F9-C168A409C3A6}" presName="LevelOneTextNode" presStyleLbl="node0" presStyleIdx="0" presStyleCnt="1" custScaleX="81373" custScaleY="67960">
        <dgm:presLayoutVars>
          <dgm:chPref val="3"/>
        </dgm:presLayoutVars>
      </dgm:prSet>
      <dgm:spPr/>
      <dgm:t>
        <a:bodyPr/>
        <a:lstStyle/>
        <a:p>
          <a:endParaRPr lang="en-US"/>
        </a:p>
      </dgm:t>
    </dgm:pt>
    <dgm:pt modelId="{861B9344-D108-4922-A9C3-FC37DA4BE153}" type="pres">
      <dgm:prSet presAssocID="{AFBA075F-81B0-4F41-A7F9-C168A409C3A6}" presName="level2hierChild" presStyleCnt="0"/>
      <dgm:spPr/>
    </dgm:pt>
    <dgm:pt modelId="{14857194-9E52-4A15-8E91-4C2022729183}" type="pres">
      <dgm:prSet presAssocID="{21179F87-F211-4F13-B569-4DF382F977E2}" presName="conn2-1" presStyleLbl="parChTrans1D2" presStyleIdx="0" presStyleCnt="1"/>
      <dgm:spPr/>
      <dgm:t>
        <a:bodyPr/>
        <a:lstStyle/>
        <a:p>
          <a:endParaRPr lang="en-US"/>
        </a:p>
      </dgm:t>
    </dgm:pt>
    <dgm:pt modelId="{7F228368-602D-44A7-AAE6-01C7E272DFEF}" type="pres">
      <dgm:prSet presAssocID="{21179F87-F211-4F13-B569-4DF382F977E2}" presName="connTx" presStyleLbl="parChTrans1D2" presStyleIdx="0" presStyleCnt="1"/>
      <dgm:spPr/>
      <dgm:t>
        <a:bodyPr/>
        <a:lstStyle/>
        <a:p>
          <a:endParaRPr lang="en-US"/>
        </a:p>
      </dgm:t>
    </dgm:pt>
    <dgm:pt modelId="{B3FF989A-7200-40C4-B370-640FD855C144}" type="pres">
      <dgm:prSet presAssocID="{6B7B10DC-28AE-4712-9906-65C3382DA1FF}" presName="root2" presStyleCnt="0"/>
      <dgm:spPr/>
    </dgm:pt>
    <dgm:pt modelId="{DF814F17-8525-4209-AE4C-164E9FDA1BC5}" type="pres">
      <dgm:prSet presAssocID="{6B7B10DC-28AE-4712-9906-65C3382DA1FF}" presName="LevelTwoTextNode" presStyleLbl="node2" presStyleIdx="0" presStyleCnt="1" custScaleX="148344" custScaleY="100762" custLinFactNeighborX="-15465">
        <dgm:presLayoutVars>
          <dgm:chPref val="3"/>
        </dgm:presLayoutVars>
      </dgm:prSet>
      <dgm:spPr/>
      <dgm:t>
        <a:bodyPr/>
        <a:lstStyle/>
        <a:p>
          <a:endParaRPr lang="en-US"/>
        </a:p>
      </dgm:t>
    </dgm:pt>
    <dgm:pt modelId="{E678076A-0E6B-4449-89DB-4EF48FE88AE1}" type="pres">
      <dgm:prSet presAssocID="{6B7B10DC-28AE-4712-9906-65C3382DA1FF}" presName="level3hierChild" presStyleCnt="0"/>
      <dgm:spPr/>
    </dgm:pt>
    <dgm:pt modelId="{48D45E31-0320-47BA-861D-782189FDECF4}" type="pres">
      <dgm:prSet presAssocID="{3CA4FB3B-4574-430F-A177-60C21AFA8ADE}" presName="conn2-1" presStyleLbl="parChTrans1D3" presStyleIdx="0" presStyleCnt="1"/>
      <dgm:spPr/>
      <dgm:t>
        <a:bodyPr/>
        <a:lstStyle/>
        <a:p>
          <a:endParaRPr lang="en-US"/>
        </a:p>
      </dgm:t>
    </dgm:pt>
    <dgm:pt modelId="{72E134D1-8DCD-4F7E-83DE-B958D65FF371}" type="pres">
      <dgm:prSet presAssocID="{3CA4FB3B-4574-430F-A177-60C21AFA8ADE}" presName="connTx" presStyleLbl="parChTrans1D3" presStyleIdx="0" presStyleCnt="1"/>
      <dgm:spPr/>
      <dgm:t>
        <a:bodyPr/>
        <a:lstStyle/>
        <a:p>
          <a:endParaRPr lang="en-US"/>
        </a:p>
      </dgm:t>
    </dgm:pt>
    <dgm:pt modelId="{DA959F16-C937-49BE-B1C7-4216D037497E}" type="pres">
      <dgm:prSet presAssocID="{8003B9F0-F653-49F6-B246-D1A394BAB28C}" presName="root2" presStyleCnt="0"/>
      <dgm:spPr/>
    </dgm:pt>
    <dgm:pt modelId="{1D82A5D6-1EA5-41FD-A91B-588171F13877}" type="pres">
      <dgm:prSet presAssocID="{8003B9F0-F653-49F6-B246-D1A394BAB28C}" presName="LevelTwoTextNode" presStyleLbl="node3" presStyleIdx="0" presStyleCnt="1" custScaleX="303170" custScaleY="288245" custLinFactNeighborX="-33328">
        <dgm:presLayoutVars>
          <dgm:chPref val="3"/>
        </dgm:presLayoutVars>
      </dgm:prSet>
      <dgm:spPr/>
      <dgm:t>
        <a:bodyPr/>
        <a:lstStyle/>
        <a:p>
          <a:endParaRPr lang="en-US"/>
        </a:p>
      </dgm:t>
    </dgm:pt>
    <dgm:pt modelId="{E66BE8D6-A374-4E51-903B-4E4F40EEAEDD}" type="pres">
      <dgm:prSet presAssocID="{8003B9F0-F653-49F6-B246-D1A394BAB28C}" presName="level3hierChild" presStyleCnt="0"/>
      <dgm:spPr/>
    </dgm:pt>
  </dgm:ptLst>
  <dgm:cxnLst>
    <dgm:cxn modelId="{E0E39C25-701A-468C-8C79-C7ABEFADF78A}" srcId="{E2F14BE8-392B-4190-8B31-D8D922D3A932}" destId="{AFBA075F-81B0-4F41-A7F9-C168A409C3A6}" srcOrd="0" destOrd="0" parTransId="{33F84C2F-D1A7-4177-88F3-A84F8AAC69A2}" sibTransId="{F251FB05-3E5A-48AC-BA54-0AC5A440366D}"/>
    <dgm:cxn modelId="{E2A710E6-E8ED-4C10-B6DE-88446466DECD}" type="presOf" srcId="{E2F14BE8-392B-4190-8B31-D8D922D3A932}" destId="{0E9FCC1A-24E9-4F4C-A2D8-94695D4B18E7}" srcOrd="0" destOrd="0" presId="urn:microsoft.com/office/officeart/2005/8/layout/hierarchy2"/>
    <dgm:cxn modelId="{AB14EE5F-3540-4D41-996E-1294E7B9FC5E}" type="presOf" srcId="{8003B9F0-F653-49F6-B246-D1A394BAB28C}" destId="{1D82A5D6-1EA5-41FD-A91B-588171F13877}" srcOrd="0" destOrd="0" presId="urn:microsoft.com/office/officeart/2005/8/layout/hierarchy2"/>
    <dgm:cxn modelId="{39C9EE91-AE63-4DFE-A8B3-D1E7B1C8EE25}" type="presOf" srcId="{AFBA075F-81B0-4F41-A7F9-C168A409C3A6}" destId="{09E9D1FD-0B22-44BF-804F-38C5FF4A3386}" srcOrd="0" destOrd="0" presId="urn:microsoft.com/office/officeart/2005/8/layout/hierarchy2"/>
    <dgm:cxn modelId="{1569C850-9714-4A62-B3EB-CFFC96B9AA7D}" type="presOf" srcId="{21179F87-F211-4F13-B569-4DF382F977E2}" destId="{14857194-9E52-4A15-8E91-4C2022729183}" srcOrd="0" destOrd="0" presId="urn:microsoft.com/office/officeart/2005/8/layout/hierarchy2"/>
    <dgm:cxn modelId="{7044DF90-8E58-4DBF-8EDD-69EABF6A6C5A}" type="presOf" srcId="{21179F87-F211-4F13-B569-4DF382F977E2}" destId="{7F228368-602D-44A7-AAE6-01C7E272DFEF}" srcOrd="1" destOrd="0" presId="urn:microsoft.com/office/officeart/2005/8/layout/hierarchy2"/>
    <dgm:cxn modelId="{01636ABD-DCCF-465C-94BD-943823902FED}" type="presOf" srcId="{3CA4FB3B-4574-430F-A177-60C21AFA8ADE}" destId="{48D45E31-0320-47BA-861D-782189FDECF4}" srcOrd="0" destOrd="0" presId="urn:microsoft.com/office/officeart/2005/8/layout/hierarchy2"/>
    <dgm:cxn modelId="{17894D22-D140-4D05-9DFA-ABD1F919A106}" srcId="{6B7B10DC-28AE-4712-9906-65C3382DA1FF}" destId="{8003B9F0-F653-49F6-B246-D1A394BAB28C}" srcOrd="0" destOrd="0" parTransId="{3CA4FB3B-4574-430F-A177-60C21AFA8ADE}" sibTransId="{9966A604-30C4-49D4-98CA-CAC880B5A0C7}"/>
    <dgm:cxn modelId="{17EAE600-6394-4ADE-A216-93A927EC3895}" type="presOf" srcId="{6B7B10DC-28AE-4712-9906-65C3382DA1FF}" destId="{DF814F17-8525-4209-AE4C-164E9FDA1BC5}" srcOrd="0" destOrd="0" presId="urn:microsoft.com/office/officeart/2005/8/layout/hierarchy2"/>
    <dgm:cxn modelId="{8B471A3A-430F-4201-97C0-A3226CAA688A}" srcId="{AFBA075F-81B0-4F41-A7F9-C168A409C3A6}" destId="{6B7B10DC-28AE-4712-9906-65C3382DA1FF}" srcOrd="0" destOrd="0" parTransId="{21179F87-F211-4F13-B569-4DF382F977E2}" sibTransId="{79D26B4E-64F1-4768-8939-0F71E87EE81B}"/>
    <dgm:cxn modelId="{BF3B3162-7051-4401-9655-3218C9F47362}" type="presOf" srcId="{3CA4FB3B-4574-430F-A177-60C21AFA8ADE}" destId="{72E134D1-8DCD-4F7E-83DE-B958D65FF371}" srcOrd="1" destOrd="0" presId="urn:microsoft.com/office/officeart/2005/8/layout/hierarchy2"/>
    <dgm:cxn modelId="{72EA9A95-F33B-40CF-B9C7-D0252A9321CE}" type="presParOf" srcId="{0E9FCC1A-24E9-4F4C-A2D8-94695D4B18E7}" destId="{AE1C35C1-4E5E-4B45-8754-DAC8994C9D4D}" srcOrd="0" destOrd="0" presId="urn:microsoft.com/office/officeart/2005/8/layout/hierarchy2"/>
    <dgm:cxn modelId="{DFF4435C-4F7D-415E-B3AA-041CA933313D}" type="presParOf" srcId="{AE1C35C1-4E5E-4B45-8754-DAC8994C9D4D}" destId="{09E9D1FD-0B22-44BF-804F-38C5FF4A3386}" srcOrd="0" destOrd="0" presId="urn:microsoft.com/office/officeart/2005/8/layout/hierarchy2"/>
    <dgm:cxn modelId="{44101586-65EF-4E64-A9D9-9059D4B0B0F1}" type="presParOf" srcId="{AE1C35C1-4E5E-4B45-8754-DAC8994C9D4D}" destId="{861B9344-D108-4922-A9C3-FC37DA4BE153}" srcOrd="1" destOrd="0" presId="urn:microsoft.com/office/officeart/2005/8/layout/hierarchy2"/>
    <dgm:cxn modelId="{14D2E96A-FA7D-43CD-AEDC-5B18D3804430}" type="presParOf" srcId="{861B9344-D108-4922-A9C3-FC37DA4BE153}" destId="{14857194-9E52-4A15-8E91-4C2022729183}" srcOrd="0" destOrd="0" presId="urn:microsoft.com/office/officeart/2005/8/layout/hierarchy2"/>
    <dgm:cxn modelId="{DEA701FF-CA2D-43B0-BD1D-81838D057343}" type="presParOf" srcId="{14857194-9E52-4A15-8E91-4C2022729183}" destId="{7F228368-602D-44A7-AAE6-01C7E272DFEF}" srcOrd="0" destOrd="0" presId="urn:microsoft.com/office/officeart/2005/8/layout/hierarchy2"/>
    <dgm:cxn modelId="{ED2D68A7-7344-4E11-A09B-4C53CA5BBE39}" type="presParOf" srcId="{861B9344-D108-4922-A9C3-FC37DA4BE153}" destId="{B3FF989A-7200-40C4-B370-640FD855C144}" srcOrd="1" destOrd="0" presId="urn:microsoft.com/office/officeart/2005/8/layout/hierarchy2"/>
    <dgm:cxn modelId="{6254BDA4-5914-4D81-A53C-F4E228547EAD}" type="presParOf" srcId="{B3FF989A-7200-40C4-B370-640FD855C144}" destId="{DF814F17-8525-4209-AE4C-164E9FDA1BC5}" srcOrd="0" destOrd="0" presId="urn:microsoft.com/office/officeart/2005/8/layout/hierarchy2"/>
    <dgm:cxn modelId="{D85E2851-8847-419A-BBD6-CAF8BB01975D}" type="presParOf" srcId="{B3FF989A-7200-40C4-B370-640FD855C144}" destId="{E678076A-0E6B-4449-89DB-4EF48FE88AE1}" srcOrd="1" destOrd="0" presId="urn:microsoft.com/office/officeart/2005/8/layout/hierarchy2"/>
    <dgm:cxn modelId="{211888E2-715A-470C-9E27-1C8D3DD8A6E4}" type="presParOf" srcId="{E678076A-0E6B-4449-89DB-4EF48FE88AE1}" destId="{48D45E31-0320-47BA-861D-782189FDECF4}" srcOrd="0" destOrd="0" presId="urn:microsoft.com/office/officeart/2005/8/layout/hierarchy2"/>
    <dgm:cxn modelId="{D7A597D7-3156-4C69-A7E8-898D98989FD4}" type="presParOf" srcId="{48D45E31-0320-47BA-861D-782189FDECF4}" destId="{72E134D1-8DCD-4F7E-83DE-B958D65FF371}" srcOrd="0" destOrd="0" presId="urn:microsoft.com/office/officeart/2005/8/layout/hierarchy2"/>
    <dgm:cxn modelId="{7D26B124-271E-4B58-8E76-17B0B5AC89C7}" type="presParOf" srcId="{E678076A-0E6B-4449-89DB-4EF48FE88AE1}" destId="{DA959F16-C937-49BE-B1C7-4216D037497E}" srcOrd="1" destOrd="0" presId="urn:microsoft.com/office/officeart/2005/8/layout/hierarchy2"/>
    <dgm:cxn modelId="{BB12BC71-7B02-4F38-9FF0-2BE63F1B5718}" type="presParOf" srcId="{DA959F16-C937-49BE-B1C7-4216D037497E}" destId="{1D82A5D6-1EA5-41FD-A91B-588171F13877}" srcOrd="0" destOrd="0" presId="urn:microsoft.com/office/officeart/2005/8/layout/hierarchy2"/>
    <dgm:cxn modelId="{7D294B9A-9C49-4FA0-9913-710470246282}" type="presParOf" srcId="{DA959F16-C937-49BE-B1C7-4216D037497E}" destId="{E66BE8D6-A374-4E51-903B-4E4F40EEAEDD}" srcOrd="1" destOrd="0" presId="urn:microsoft.com/office/officeart/2005/8/layout/hierarchy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7D2A931-A5E9-454D-B518-5429618EBB9F}" type="doc">
      <dgm:prSet loTypeId="urn:microsoft.com/office/officeart/2005/8/layout/radial1" loCatId="" qsTypeId="urn:microsoft.com/office/officeart/2005/8/quickstyle/simple3" qsCatId="simple" csTypeId="urn:microsoft.com/office/officeart/2005/8/colors/colorful1" csCatId="colorful" phldr="1"/>
      <dgm:spPr/>
      <dgm:t>
        <a:bodyPr/>
        <a:lstStyle/>
        <a:p>
          <a:endParaRPr lang="en-GB"/>
        </a:p>
      </dgm:t>
    </dgm:pt>
    <dgm:pt modelId="{A6C65EFB-8F99-ED43-A640-5246639F3245}">
      <dgm:prSet phldrT="[Text]" custT="1"/>
      <dgm:spPr/>
      <dgm:t>
        <a:bodyPr/>
        <a:lstStyle/>
        <a:p>
          <a:r>
            <a:rPr lang="en-GB" sz="1200" dirty="0"/>
            <a:t>Virus structural features</a:t>
          </a:r>
        </a:p>
      </dgm:t>
    </dgm:pt>
    <dgm:pt modelId="{5BC4A490-D6C0-C74A-917C-4E95C0418944}" type="parTrans" cxnId="{8F16FBB2-5A2E-7140-9C9F-8149ED42463E}">
      <dgm:prSet/>
      <dgm:spPr/>
      <dgm:t>
        <a:bodyPr/>
        <a:lstStyle/>
        <a:p>
          <a:endParaRPr lang="en-GB" sz="1200"/>
        </a:p>
      </dgm:t>
    </dgm:pt>
    <dgm:pt modelId="{ED13B079-B39A-FE4C-B321-B2071EB5DAC9}" type="sibTrans" cxnId="{8F16FBB2-5A2E-7140-9C9F-8149ED42463E}">
      <dgm:prSet/>
      <dgm:spPr/>
      <dgm:t>
        <a:bodyPr/>
        <a:lstStyle/>
        <a:p>
          <a:endParaRPr lang="en-GB" sz="1200"/>
        </a:p>
      </dgm:t>
    </dgm:pt>
    <dgm:pt modelId="{65825882-FE90-D247-9CBD-1C1A9DC108CD}">
      <dgm:prSet phldrT="[Text]" custT="1"/>
      <dgm:spPr/>
      <dgm:t>
        <a:bodyPr/>
        <a:lstStyle/>
        <a:p>
          <a:endParaRPr lang="en-GB" sz="1200" dirty="0"/>
        </a:p>
      </dgm:t>
    </dgm:pt>
    <dgm:pt modelId="{BCB07108-AB9B-1D43-8A5A-A91BC2F1A160}" type="parTrans" cxnId="{941217FA-59BB-8C4B-B1B6-4C468150BA7D}">
      <dgm:prSet/>
      <dgm:spPr/>
      <dgm:t>
        <a:bodyPr/>
        <a:lstStyle/>
        <a:p>
          <a:endParaRPr lang="en-GB"/>
        </a:p>
      </dgm:t>
    </dgm:pt>
    <dgm:pt modelId="{D1F3B8F7-6C65-6344-9331-87702649A147}" type="sibTrans" cxnId="{941217FA-59BB-8C4B-B1B6-4C468150BA7D}">
      <dgm:prSet/>
      <dgm:spPr/>
      <dgm:t>
        <a:bodyPr/>
        <a:lstStyle/>
        <a:p>
          <a:endParaRPr lang="en-GB"/>
        </a:p>
      </dgm:t>
    </dgm:pt>
    <dgm:pt modelId="{7F70517D-EAAD-CF47-A6E7-F1E05DB602E4}">
      <dgm:prSet phldrT="[Text]" custT="1"/>
      <dgm:spPr/>
      <dgm:t>
        <a:bodyPr/>
        <a:lstStyle/>
        <a:p>
          <a:endParaRPr lang="en-GB" sz="1200" dirty="0"/>
        </a:p>
      </dgm:t>
    </dgm:pt>
    <dgm:pt modelId="{CA08938E-F7D7-F74B-8397-524888C5F4E6}" type="parTrans" cxnId="{356DF708-7E49-BE4A-9452-41D391D78CE5}">
      <dgm:prSet/>
      <dgm:spPr/>
      <dgm:t>
        <a:bodyPr/>
        <a:lstStyle/>
        <a:p>
          <a:endParaRPr lang="en-GB"/>
        </a:p>
      </dgm:t>
    </dgm:pt>
    <dgm:pt modelId="{2861232B-FB17-E943-B6CD-16DE3EEDAD2F}" type="sibTrans" cxnId="{356DF708-7E49-BE4A-9452-41D391D78CE5}">
      <dgm:prSet/>
      <dgm:spPr/>
      <dgm:t>
        <a:bodyPr/>
        <a:lstStyle/>
        <a:p>
          <a:endParaRPr lang="en-GB"/>
        </a:p>
      </dgm:t>
    </dgm:pt>
    <dgm:pt modelId="{AD20DB2C-50B2-DE45-9C4E-985FF90F87F2}">
      <dgm:prSet phldrT="[Text]" custT="1"/>
      <dgm:spPr/>
      <dgm:t>
        <a:bodyPr/>
        <a:lstStyle/>
        <a:p>
          <a:endParaRPr lang="en-GB" sz="1200" dirty="0"/>
        </a:p>
      </dgm:t>
    </dgm:pt>
    <dgm:pt modelId="{E2E55B85-95F0-D247-94BD-256C99A810BE}" type="parTrans" cxnId="{0904C5D0-9FB4-CC46-8FD0-30F8724783E7}">
      <dgm:prSet/>
      <dgm:spPr/>
      <dgm:t>
        <a:bodyPr/>
        <a:lstStyle/>
        <a:p>
          <a:endParaRPr lang="en-GB"/>
        </a:p>
      </dgm:t>
    </dgm:pt>
    <dgm:pt modelId="{C152A2A4-1733-0448-B86B-12C29F252892}" type="sibTrans" cxnId="{0904C5D0-9FB4-CC46-8FD0-30F8724783E7}">
      <dgm:prSet/>
      <dgm:spPr/>
      <dgm:t>
        <a:bodyPr/>
        <a:lstStyle/>
        <a:p>
          <a:endParaRPr lang="en-GB"/>
        </a:p>
      </dgm:t>
    </dgm:pt>
    <dgm:pt modelId="{B0E0D241-58CF-A04A-9461-E6A3088E2DDC}">
      <dgm:prSet phldrT="[Text]" custT="1"/>
      <dgm:spPr/>
      <dgm:t>
        <a:bodyPr/>
        <a:lstStyle/>
        <a:p>
          <a:endParaRPr lang="en-GB" sz="1200" dirty="0"/>
        </a:p>
      </dgm:t>
    </dgm:pt>
    <dgm:pt modelId="{4A2052B6-51BA-1848-AA58-971158011384}" type="parTrans" cxnId="{51E57528-69C9-EE42-80EB-553968A2A33C}">
      <dgm:prSet/>
      <dgm:spPr/>
      <dgm:t>
        <a:bodyPr/>
        <a:lstStyle/>
        <a:p>
          <a:endParaRPr lang="en-GB"/>
        </a:p>
      </dgm:t>
    </dgm:pt>
    <dgm:pt modelId="{037BA313-73D9-A047-84D7-8EA1D62E763B}" type="sibTrans" cxnId="{51E57528-69C9-EE42-80EB-553968A2A33C}">
      <dgm:prSet/>
      <dgm:spPr/>
      <dgm:t>
        <a:bodyPr/>
        <a:lstStyle/>
        <a:p>
          <a:endParaRPr lang="en-GB"/>
        </a:p>
      </dgm:t>
    </dgm:pt>
    <dgm:pt modelId="{E641E6FC-9BC8-3240-A7E2-DBA15D9E8029}">
      <dgm:prSet phldrT="[Text]" custT="1"/>
      <dgm:spPr/>
      <dgm:t>
        <a:bodyPr/>
        <a:lstStyle/>
        <a:p>
          <a:endParaRPr lang="en-GB" sz="1200" dirty="0"/>
        </a:p>
      </dgm:t>
    </dgm:pt>
    <dgm:pt modelId="{E395399C-8643-554D-A239-73F37B9360B0}" type="parTrans" cxnId="{72140C2A-BB30-9743-B472-7B92E5881B87}">
      <dgm:prSet/>
      <dgm:spPr/>
      <dgm:t>
        <a:bodyPr/>
        <a:lstStyle/>
        <a:p>
          <a:endParaRPr lang="en-GB"/>
        </a:p>
      </dgm:t>
    </dgm:pt>
    <dgm:pt modelId="{FEEB48E2-AA6B-B84E-8638-0CF621E9AA39}" type="sibTrans" cxnId="{72140C2A-BB30-9743-B472-7B92E5881B87}">
      <dgm:prSet/>
      <dgm:spPr/>
      <dgm:t>
        <a:bodyPr/>
        <a:lstStyle/>
        <a:p>
          <a:endParaRPr lang="en-GB"/>
        </a:p>
      </dgm:t>
    </dgm:pt>
    <dgm:pt modelId="{4853B24A-4B92-3A4D-9C92-5E81183A6F1D}" type="pres">
      <dgm:prSet presAssocID="{67D2A931-A5E9-454D-B518-5429618EBB9F}" presName="cycle" presStyleCnt="0">
        <dgm:presLayoutVars>
          <dgm:chMax val="1"/>
          <dgm:dir/>
          <dgm:animLvl val="ctr"/>
          <dgm:resizeHandles val="exact"/>
        </dgm:presLayoutVars>
      </dgm:prSet>
      <dgm:spPr/>
      <dgm:t>
        <a:bodyPr/>
        <a:lstStyle/>
        <a:p>
          <a:endParaRPr lang="en-US"/>
        </a:p>
      </dgm:t>
    </dgm:pt>
    <dgm:pt modelId="{27657C27-795C-D74E-BD6C-407E27EAE798}" type="pres">
      <dgm:prSet presAssocID="{A6C65EFB-8F99-ED43-A640-5246639F3245}" presName="centerShape" presStyleLbl="node0" presStyleIdx="0" presStyleCnt="1"/>
      <dgm:spPr/>
      <dgm:t>
        <a:bodyPr/>
        <a:lstStyle/>
        <a:p>
          <a:endParaRPr lang="en-US"/>
        </a:p>
      </dgm:t>
    </dgm:pt>
    <dgm:pt modelId="{4CC34F38-90A8-5B46-ABDE-DF47D3D4450C}" type="pres">
      <dgm:prSet presAssocID="{CA08938E-F7D7-F74B-8397-524888C5F4E6}" presName="Name9" presStyleLbl="parChTrans1D2" presStyleIdx="0" presStyleCnt="5"/>
      <dgm:spPr/>
      <dgm:t>
        <a:bodyPr/>
        <a:lstStyle/>
        <a:p>
          <a:endParaRPr lang="en-US"/>
        </a:p>
      </dgm:t>
    </dgm:pt>
    <dgm:pt modelId="{06954683-5C84-E14A-A673-430AC255FB8F}" type="pres">
      <dgm:prSet presAssocID="{CA08938E-F7D7-F74B-8397-524888C5F4E6}" presName="connTx" presStyleLbl="parChTrans1D2" presStyleIdx="0" presStyleCnt="5"/>
      <dgm:spPr/>
      <dgm:t>
        <a:bodyPr/>
        <a:lstStyle/>
        <a:p>
          <a:endParaRPr lang="en-US"/>
        </a:p>
      </dgm:t>
    </dgm:pt>
    <dgm:pt modelId="{C811FFA8-2FDA-7E48-83C9-39BE0DE0CDB1}" type="pres">
      <dgm:prSet presAssocID="{7F70517D-EAAD-CF47-A6E7-F1E05DB602E4}" presName="node" presStyleLbl="node1" presStyleIdx="0" presStyleCnt="5" custScaleX="122405" custScaleY="116132">
        <dgm:presLayoutVars>
          <dgm:bulletEnabled val="1"/>
        </dgm:presLayoutVars>
      </dgm:prSet>
      <dgm:spPr/>
      <dgm:t>
        <a:bodyPr/>
        <a:lstStyle/>
        <a:p>
          <a:endParaRPr lang="en-US"/>
        </a:p>
      </dgm:t>
    </dgm:pt>
    <dgm:pt modelId="{25FB1A13-F505-FB44-80CC-6D7FCAC3F91C}" type="pres">
      <dgm:prSet presAssocID="{E2E55B85-95F0-D247-94BD-256C99A810BE}" presName="Name9" presStyleLbl="parChTrans1D2" presStyleIdx="1" presStyleCnt="5"/>
      <dgm:spPr/>
      <dgm:t>
        <a:bodyPr/>
        <a:lstStyle/>
        <a:p>
          <a:endParaRPr lang="en-US"/>
        </a:p>
      </dgm:t>
    </dgm:pt>
    <dgm:pt modelId="{645C020F-31E3-3D42-B260-136291970DBF}" type="pres">
      <dgm:prSet presAssocID="{E2E55B85-95F0-D247-94BD-256C99A810BE}" presName="connTx" presStyleLbl="parChTrans1D2" presStyleIdx="1" presStyleCnt="5"/>
      <dgm:spPr/>
      <dgm:t>
        <a:bodyPr/>
        <a:lstStyle/>
        <a:p>
          <a:endParaRPr lang="en-US"/>
        </a:p>
      </dgm:t>
    </dgm:pt>
    <dgm:pt modelId="{030558C7-5418-AE4C-9F65-7C0B12CFE20F}" type="pres">
      <dgm:prSet presAssocID="{AD20DB2C-50B2-DE45-9C4E-985FF90F87F2}" presName="node" presStyleLbl="node1" presStyleIdx="1" presStyleCnt="5" custScaleX="139422" custScaleY="129771">
        <dgm:presLayoutVars>
          <dgm:bulletEnabled val="1"/>
        </dgm:presLayoutVars>
      </dgm:prSet>
      <dgm:spPr/>
      <dgm:t>
        <a:bodyPr/>
        <a:lstStyle/>
        <a:p>
          <a:endParaRPr lang="en-US"/>
        </a:p>
      </dgm:t>
    </dgm:pt>
    <dgm:pt modelId="{3DF41CD5-1F79-F149-82DE-156D337058D9}" type="pres">
      <dgm:prSet presAssocID="{4A2052B6-51BA-1848-AA58-971158011384}" presName="Name9" presStyleLbl="parChTrans1D2" presStyleIdx="2" presStyleCnt="5"/>
      <dgm:spPr/>
      <dgm:t>
        <a:bodyPr/>
        <a:lstStyle/>
        <a:p>
          <a:endParaRPr lang="en-US"/>
        </a:p>
      </dgm:t>
    </dgm:pt>
    <dgm:pt modelId="{1247EFF4-2EC7-A648-AF4D-6FB292D34B6C}" type="pres">
      <dgm:prSet presAssocID="{4A2052B6-51BA-1848-AA58-971158011384}" presName="connTx" presStyleLbl="parChTrans1D2" presStyleIdx="2" presStyleCnt="5"/>
      <dgm:spPr/>
      <dgm:t>
        <a:bodyPr/>
        <a:lstStyle/>
        <a:p>
          <a:endParaRPr lang="en-US"/>
        </a:p>
      </dgm:t>
    </dgm:pt>
    <dgm:pt modelId="{BB0C49EB-074B-6A42-927D-93F021A3A835}" type="pres">
      <dgm:prSet presAssocID="{B0E0D241-58CF-A04A-9461-E6A3088E2DDC}" presName="node" presStyleLbl="node1" presStyleIdx="2" presStyleCnt="5" custScaleX="139226" custScaleY="127618">
        <dgm:presLayoutVars>
          <dgm:bulletEnabled val="1"/>
        </dgm:presLayoutVars>
      </dgm:prSet>
      <dgm:spPr/>
      <dgm:t>
        <a:bodyPr/>
        <a:lstStyle/>
        <a:p>
          <a:endParaRPr lang="en-US"/>
        </a:p>
      </dgm:t>
    </dgm:pt>
    <dgm:pt modelId="{0FF02075-0383-6D4E-9B63-E7E55AB906B0}" type="pres">
      <dgm:prSet presAssocID="{E395399C-8643-554D-A239-73F37B9360B0}" presName="Name9" presStyleLbl="parChTrans1D2" presStyleIdx="3" presStyleCnt="5"/>
      <dgm:spPr/>
      <dgm:t>
        <a:bodyPr/>
        <a:lstStyle/>
        <a:p>
          <a:endParaRPr lang="en-US"/>
        </a:p>
      </dgm:t>
    </dgm:pt>
    <dgm:pt modelId="{E2FC8820-FE1E-104E-8AC1-F47E5AFFAF30}" type="pres">
      <dgm:prSet presAssocID="{E395399C-8643-554D-A239-73F37B9360B0}" presName="connTx" presStyleLbl="parChTrans1D2" presStyleIdx="3" presStyleCnt="5"/>
      <dgm:spPr/>
      <dgm:t>
        <a:bodyPr/>
        <a:lstStyle/>
        <a:p>
          <a:endParaRPr lang="en-US"/>
        </a:p>
      </dgm:t>
    </dgm:pt>
    <dgm:pt modelId="{5AF52FB2-AA2E-FB49-BE7D-7849C1D6CC01}" type="pres">
      <dgm:prSet presAssocID="{E641E6FC-9BC8-3240-A7E2-DBA15D9E8029}" presName="node" presStyleLbl="node1" presStyleIdx="3" presStyleCnt="5" custScaleX="138713" custScaleY="143215">
        <dgm:presLayoutVars>
          <dgm:bulletEnabled val="1"/>
        </dgm:presLayoutVars>
      </dgm:prSet>
      <dgm:spPr/>
      <dgm:t>
        <a:bodyPr/>
        <a:lstStyle/>
        <a:p>
          <a:endParaRPr lang="en-US"/>
        </a:p>
      </dgm:t>
    </dgm:pt>
    <dgm:pt modelId="{41B2D57D-00E3-0A4F-9B47-3070FABB9FCB}" type="pres">
      <dgm:prSet presAssocID="{BCB07108-AB9B-1D43-8A5A-A91BC2F1A160}" presName="Name9" presStyleLbl="parChTrans1D2" presStyleIdx="4" presStyleCnt="5"/>
      <dgm:spPr/>
      <dgm:t>
        <a:bodyPr/>
        <a:lstStyle/>
        <a:p>
          <a:endParaRPr lang="en-US"/>
        </a:p>
      </dgm:t>
    </dgm:pt>
    <dgm:pt modelId="{BF9481D1-A314-5140-96E2-3CFBD4271E4E}" type="pres">
      <dgm:prSet presAssocID="{BCB07108-AB9B-1D43-8A5A-A91BC2F1A160}" presName="connTx" presStyleLbl="parChTrans1D2" presStyleIdx="4" presStyleCnt="5"/>
      <dgm:spPr/>
      <dgm:t>
        <a:bodyPr/>
        <a:lstStyle/>
        <a:p>
          <a:endParaRPr lang="en-US"/>
        </a:p>
      </dgm:t>
    </dgm:pt>
    <dgm:pt modelId="{26DD89F4-DE12-F74E-AF99-133E1172343E}" type="pres">
      <dgm:prSet presAssocID="{65825882-FE90-D247-9CBD-1C1A9DC108CD}" presName="node" presStyleLbl="node1" presStyleIdx="4" presStyleCnt="5" custScaleX="138396" custScaleY="132048">
        <dgm:presLayoutVars>
          <dgm:bulletEnabled val="1"/>
        </dgm:presLayoutVars>
      </dgm:prSet>
      <dgm:spPr/>
      <dgm:t>
        <a:bodyPr/>
        <a:lstStyle/>
        <a:p>
          <a:endParaRPr lang="en-US"/>
        </a:p>
      </dgm:t>
    </dgm:pt>
  </dgm:ptLst>
  <dgm:cxnLst>
    <dgm:cxn modelId="{BE158A79-17D3-1B47-8852-C4705F658452}" type="presOf" srcId="{CA08938E-F7D7-F74B-8397-524888C5F4E6}" destId="{4CC34F38-90A8-5B46-ABDE-DF47D3D4450C}" srcOrd="0" destOrd="0" presId="urn:microsoft.com/office/officeart/2005/8/layout/radial1"/>
    <dgm:cxn modelId="{E69A9239-4DAC-B14F-A5FB-859DCAF38DA0}" type="presOf" srcId="{B0E0D241-58CF-A04A-9461-E6A3088E2DDC}" destId="{BB0C49EB-074B-6A42-927D-93F021A3A835}" srcOrd="0" destOrd="0" presId="urn:microsoft.com/office/officeart/2005/8/layout/radial1"/>
    <dgm:cxn modelId="{72140C2A-BB30-9743-B472-7B92E5881B87}" srcId="{A6C65EFB-8F99-ED43-A640-5246639F3245}" destId="{E641E6FC-9BC8-3240-A7E2-DBA15D9E8029}" srcOrd="3" destOrd="0" parTransId="{E395399C-8643-554D-A239-73F37B9360B0}" sibTransId="{FEEB48E2-AA6B-B84E-8638-0CF621E9AA39}"/>
    <dgm:cxn modelId="{712FFD18-0C6E-5B4B-8040-BE2660A56128}" type="presOf" srcId="{A6C65EFB-8F99-ED43-A640-5246639F3245}" destId="{27657C27-795C-D74E-BD6C-407E27EAE798}" srcOrd="0" destOrd="0" presId="urn:microsoft.com/office/officeart/2005/8/layout/radial1"/>
    <dgm:cxn modelId="{96CF4608-4B87-BB47-A2BE-740AC2C9D212}" type="presOf" srcId="{E641E6FC-9BC8-3240-A7E2-DBA15D9E8029}" destId="{5AF52FB2-AA2E-FB49-BE7D-7849C1D6CC01}" srcOrd="0" destOrd="0" presId="urn:microsoft.com/office/officeart/2005/8/layout/radial1"/>
    <dgm:cxn modelId="{0F257380-6911-0D44-AEA8-A9E18A0F0257}" type="presOf" srcId="{4A2052B6-51BA-1848-AA58-971158011384}" destId="{1247EFF4-2EC7-A648-AF4D-6FB292D34B6C}" srcOrd="1" destOrd="0" presId="urn:microsoft.com/office/officeart/2005/8/layout/radial1"/>
    <dgm:cxn modelId="{35C7A464-094D-4B4D-A13D-A4369C125178}" type="presOf" srcId="{E2E55B85-95F0-D247-94BD-256C99A810BE}" destId="{25FB1A13-F505-FB44-80CC-6D7FCAC3F91C}" srcOrd="0" destOrd="0" presId="urn:microsoft.com/office/officeart/2005/8/layout/radial1"/>
    <dgm:cxn modelId="{0904C5D0-9FB4-CC46-8FD0-30F8724783E7}" srcId="{A6C65EFB-8F99-ED43-A640-5246639F3245}" destId="{AD20DB2C-50B2-DE45-9C4E-985FF90F87F2}" srcOrd="1" destOrd="0" parTransId="{E2E55B85-95F0-D247-94BD-256C99A810BE}" sibTransId="{C152A2A4-1733-0448-B86B-12C29F252892}"/>
    <dgm:cxn modelId="{ABA920D5-E3B8-7642-8DA4-0B18F99D8587}" type="presOf" srcId="{7F70517D-EAAD-CF47-A6E7-F1E05DB602E4}" destId="{C811FFA8-2FDA-7E48-83C9-39BE0DE0CDB1}" srcOrd="0" destOrd="0" presId="urn:microsoft.com/office/officeart/2005/8/layout/radial1"/>
    <dgm:cxn modelId="{FCF9DC42-F7A4-934E-96C3-8BA009AA2FB3}" type="presOf" srcId="{65825882-FE90-D247-9CBD-1C1A9DC108CD}" destId="{26DD89F4-DE12-F74E-AF99-133E1172343E}" srcOrd="0" destOrd="0" presId="urn:microsoft.com/office/officeart/2005/8/layout/radial1"/>
    <dgm:cxn modelId="{74EDAAAF-96F5-9B48-8A6E-8E462E867186}" type="presOf" srcId="{67D2A931-A5E9-454D-B518-5429618EBB9F}" destId="{4853B24A-4B92-3A4D-9C92-5E81183A6F1D}" srcOrd="0" destOrd="0" presId="urn:microsoft.com/office/officeart/2005/8/layout/radial1"/>
    <dgm:cxn modelId="{7A200DD5-098B-DB41-A21B-10E4B4942326}" type="presOf" srcId="{CA08938E-F7D7-F74B-8397-524888C5F4E6}" destId="{06954683-5C84-E14A-A673-430AC255FB8F}" srcOrd="1" destOrd="0" presId="urn:microsoft.com/office/officeart/2005/8/layout/radial1"/>
    <dgm:cxn modelId="{F8852837-234C-0245-B33A-18E090BB0F1B}" type="presOf" srcId="{4A2052B6-51BA-1848-AA58-971158011384}" destId="{3DF41CD5-1F79-F149-82DE-156D337058D9}" srcOrd="0" destOrd="0" presId="urn:microsoft.com/office/officeart/2005/8/layout/radial1"/>
    <dgm:cxn modelId="{D2BE77F2-52A6-5A45-BEE5-15EF4F40ED33}" type="presOf" srcId="{BCB07108-AB9B-1D43-8A5A-A91BC2F1A160}" destId="{41B2D57D-00E3-0A4F-9B47-3070FABB9FCB}" srcOrd="0" destOrd="0" presId="urn:microsoft.com/office/officeart/2005/8/layout/radial1"/>
    <dgm:cxn modelId="{15FE29A8-759A-024A-B3CC-3986D565006F}" type="presOf" srcId="{E395399C-8643-554D-A239-73F37B9360B0}" destId="{0FF02075-0383-6D4E-9B63-E7E55AB906B0}" srcOrd="0" destOrd="0" presId="urn:microsoft.com/office/officeart/2005/8/layout/radial1"/>
    <dgm:cxn modelId="{9599E7D5-A7B1-9046-8F74-EC28746ABE0C}" type="presOf" srcId="{E395399C-8643-554D-A239-73F37B9360B0}" destId="{E2FC8820-FE1E-104E-8AC1-F47E5AFFAF30}" srcOrd="1" destOrd="0" presId="urn:microsoft.com/office/officeart/2005/8/layout/radial1"/>
    <dgm:cxn modelId="{A8C15351-4713-6842-8139-D7F0A202C494}" type="presOf" srcId="{BCB07108-AB9B-1D43-8A5A-A91BC2F1A160}" destId="{BF9481D1-A314-5140-96E2-3CFBD4271E4E}" srcOrd="1" destOrd="0" presId="urn:microsoft.com/office/officeart/2005/8/layout/radial1"/>
    <dgm:cxn modelId="{51E57528-69C9-EE42-80EB-553968A2A33C}" srcId="{A6C65EFB-8F99-ED43-A640-5246639F3245}" destId="{B0E0D241-58CF-A04A-9461-E6A3088E2DDC}" srcOrd="2" destOrd="0" parTransId="{4A2052B6-51BA-1848-AA58-971158011384}" sibTransId="{037BA313-73D9-A047-84D7-8EA1D62E763B}"/>
    <dgm:cxn modelId="{1F105C63-D3B8-2240-8EC5-D37CF4BB6688}" type="presOf" srcId="{E2E55B85-95F0-D247-94BD-256C99A810BE}" destId="{645C020F-31E3-3D42-B260-136291970DBF}" srcOrd="1" destOrd="0" presId="urn:microsoft.com/office/officeart/2005/8/layout/radial1"/>
    <dgm:cxn modelId="{941217FA-59BB-8C4B-B1B6-4C468150BA7D}" srcId="{A6C65EFB-8F99-ED43-A640-5246639F3245}" destId="{65825882-FE90-D247-9CBD-1C1A9DC108CD}" srcOrd="4" destOrd="0" parTransId="{BCB07108-AB9B-1D43-8A5A-A91BC2F1A160}" sibTransId="{D1F3B8F7-6C65-6344-9331-87702649A147}"/>
    <dgm:cxn modelId="{8F16FBB2-5A2E-7140-9C9F-8149ED42463E}" srcId="{67D2A931-A5E9-454D-B518-5429618EBB9F}" destId="{A6C65EFB-8F99-ED43-A640-5246639F3245}" srcOrd="0" destOrd="0" parTransId="{5BC4A490-D6C0-C74A-917C-4E95C0418944}" sibTransId="{ED13B079-B39A-FE4C-B321-B2071EB5DAC9}"/>
    <dgm:cxn modelId="{BCFCA65D-B28C-0740-9EE4-689BE9079510}" type="presOf" srcId="{AD20DB2C-50B2-DE45-9C4E-985FF90F87F2}" destId="{030558C7-5418-AE4C-9F65-7C0B12CFE20F}" srcOrd="0" destOrd="0" presId="urn:microsoft.com/office/officeart/2005/8/layout/radial1"/>
    <dgm:cxn modelId="{356DF708-7E49-BE4A-9452-41D391D78CE5}" srcId="{A6C65EFB-8F99-ED43-A640-5246639F3245}" destId="{7F70517D-EAAD-CF47-A6E7-F1E05DB602E4}" srcOrd="0" destOrd="0" parTransId="{CA08938E-F7D7-F74B-8397-524888C5F4E6}" sibTransId="{2861232B-FB17-E943-B6CD-16DE3EEDAD2F}"/>
    <dgm:cxn modelId="{7E3D1F57-6292-FD4F-ADF4-41E3EDC41E3C}" type="presParOf" srcId="{4853B24A-4B92-3A4D-9C92-5E81183A6F1D}" destId="{27657C27-795C-D74E-BD6C-407E27EAE798}" srcOrd="0" destOrd="0" presId="urn:microsoft.com/office/officeart/2005/8/layout/radial1"/>
    <dgm:cxn modelId="{F84A6B00-8299-6E4D-AA85-FD80F1EBD390}" type="presParOf" srcId="{4853B24A-4B92-3A4D-9C92-5E81183A6F1D}" destId="{4CC34F38-90A8-5B46-ABDE-DF47D3D4450C}" srcOrd="1" destOrd="0" presId="urn:microsoft.com/office/officeart/2005/8/layout/radial1"/>
    <dgm:cxn modelId="{227CB624-C6BA-5F4C-9773-13DB016F24C6}" type="presParOf" srcId="{4CC34F38-90A8-5B46-ABDE-DF47D3D4450C}" destId="{06954683-5C84-E14A-A673-430AC255FB8F}" srcOrd="0" destOrd="0" presId="urn:microsoft.com/office/officeart/2005/8/layout/radial1"/>
    <dgm:cxn modelId="{83025322-D14C-1F48-AE42-EC472B496305}" type="presParOf" srcId="{4853B24A-4B92-3A4D-9C92-5E81183A6F1D}" destId="{C811FFA8-2FDA-7E48-83C9-39BE0DE0CDB1}" srcOrd="2" destOrd="0" presId="urn:microsoft.com/office/officeart/2005/8/layout/radial1"/>
    <dgm:cxn modelId="{4754FC88-0336-D349-8F4B-3F4D02CACFA6}" type="presParOf" srcId="{4853B24A-4B92-3A4D-9C92-5E81183A6F1D}" destId="{25FB1A13-F505-FB44-80CC-6D7FCAC3F91C}" srcOrd="3" destOrd="0" presId="urn:microsoft.com/office/officeart/2005/8/layout/radial1"/>
    <dgm:cxn modelId="{771B70DE-304D-6A4C-809F-E1C4B38A3961}" type="presParOf" srcId="{25FB1A13-F505-FB44-80CC-6D7FCAC3F91C}" destId="{645C020F-31E3-3D42-B260-136291970DBF}" srcOrd="0" destOrd="0" presId="urn:microsoft.com/office/officeart/2005/8/layout/radial1"/>
    <dgm:cxn modelId="{91C1EED2-0B5A-694C-BEBA-C7983779C7F1}" type="presParOf" srcId="{4853B24A-4B92-3A4D-9C92-5E81183A6F1D}" destId="{030558C7-5418-AE4C-9F65-7C0B12CFE20F}" srcOrd="4" destOrd="0" presId="urn:microsoft.com/office/officeart/2005/8/layout/radial1"/>
    <dgm:cxn modelId="{D20C5255-7151-D04B-B842-8562DB85831E}" type="presParOf" srcId="{4853B24A-4B92-3A4D-9C92-5E81183A6F1D}" destId="{3DF41CD5-1F79-F149-82DE-156D337058D9}" srcOrd="5" destOrd="0" presId="urn:microsoft.com/office/officeart/2005/8/layout/radial1"/>
    <dgm:cxn modelId="{95052E8C-6A8F-3F42-BEC4-48947FB8F0A4}" type="presParOf" srcId="{3DF41CD5-1F79-F149-82DE-156D337058D9}" destId="{1247EFF4-2EC7-A648-AF4D-6FB292D34B6C}" srcOrd="0" destOrd="0" presId="urn:microsoft.com/office/officeart/2005/8/layout/radial1"/>
    <dgm:cxn modelId="{8C7B7D13-0649-E147-8567-432BA9A91115}" type="presParOf" srcId="{4853B24A-4B92-3A4D-9C92-5E81183A6F1D}" destId="{BB0C49EB-074B-6A42-927D-93F021A3A835}" srcOrd="6" destOrd="0" presId="urn:microsoft.com/office/officeart/2005/8/layout/radial1"/>
    <dgm:cxn modelId="{128D8D3F-3FDF-224A-82D3-128A5FCADD48}" type="presParOf" srcId="{4853B24A-4B92-3A4D-9C92-5E81183A6F1D}" destId="{0FF02075-0383-6D4E-9B63-E7E55AB906B0}" srcOrd="7" destOrd="0" presId="urn:microsoft.com/office/officeart/2005/8/layout/radial1"/>
    <dgm:cxn modelId="{04D8976B-B259-7A47-B113-AA2D9C970F62}" type="presParOf" srcId="{0FF02075-0383-6D4E-9B63-E7E55AB906B0}" destId="{E2FC8820-FE1E-104E-8AC1-F47E5AFFAF30}" srcOrd="0" destOrd="0" presId="urn:microsoft.com/office/officeart/2005/8/layout/radial1"/>
    <dgm:cxn modelId="{054C883B-5051-1C40-AE2D-9BE27383ED99}" type="presParOf" srcId="{4853B24A-4B92-3A4D-9C92-5E81183A6F1D}" destId="{5AF52FB2-AA2E-FB49-BE7D-7849C1D6CC01}" srcOrd="8" destOrd="0" presId="urn:microsoft.com/office/officeart/2005/8/layout/radial1"/>
    <dgm:cxn modelId="{F4A25B32-0DED-B140-8436-996A8C8E31F7}" type="presParOf" srcId="{4853B24A-4B92-3A4D-9C92-5E81183A6F1D}" destId="{41B2D57D-00E3-0A4F-9B47-3070FABB9FCB}" srcOrd="9" destOrd="0" presId="urn:microsoft.com/office/officeart/2005/8/layout/radial1"/>
    <dgm:cxn modelId="{B8740A79-60D8-F941-9B39-6E7A2CAEBC37}" type="presParOf" srcId="{41B2D57D-00E3-0A4F-9B47-3070FABB9FCB}" destId="{BF9481D1-A314-5140-96E2-3CFBD4271E4E}" srcOrd="0" destOrd="0" presId="urn:microsoft.com/office/officeart/2005/8/layout/radial1"/>
    <dgm:cxn modelId="{5C901352-5A12-304F-A2F6-9A1C57EB45CB}" type="presParOf" srcId="{4853B24A-4B92-3A4D-9C92-5E81183A6F1D}" destId="{26DD89F4-DE12-F74E-AF99-133E1172343E}" srcOrd="10" destOrd="0" presId="urn:microsoft.com/office/officeart/2005/8/layout/radial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DEFC1C-CAA5-4176-B7AB-FD181FA893C6}">
      <dsp:nvSpPr>
        <dsp:cNvPr id="0" name=""/>
        <dsp:cNvSpPr/>
      </dsp:nvSpPr>
      <dsp:spPr>
        <a:xfrm>
          <a:off x="2151388" y="-30999"/>
          <a:ext cx="1248222" cy="558674"/>
        </a:xfrm>
        <a:prstGeom prst="roundRect">
          <a:avLst/>
        </a:prstGeom>
        <a:solidFill>
          <a:schemeClr val="lt1"/>
        </a:solidFill>
        <a:ln w="12700" cap="flat" cmpd="sng" algn="ctr">
          <a:solidFill>
            <a:schemeClr val="accent6"/>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a:solidFill>
                <a:schemeClr val="accent1"/>
              </a:solidFill>
            </a:rPr>
            <a:t>Infected host reservoir</a:t>
          </a:r>
        </a:p>
      </dsp:txBody>
      <dsp:txXfrm>
        <a:off x="2178660" y="-3727"/>
        <a:ext cx="1193678" cy="504130"/>
      </dsp:txXfrm>
    </dsp:sp>
    <dsp:sp modelId="{E408AEF1-5134-4B0B-B3AC-FF6FD43F4D9A}">
      <dsp:nvSpPr>
        <dsp:cNvPr id="0" name=""/>
        <dsp:cNvSpPr/>
      </dsp:nvSpPr>
      <dsp:spPr>
        <a:xfrm>
          <a:off x="1218547" y="290719"/>
          <a:ext cx="3350296" cy="3350296"/>
        </a:xfrm>
        <a:custGeom>
          <a:avLst/>
          <a:gdLst/>
          <a:ahLst/>
          <a:cxnLst/>
          <a:rect l="0" t="0" r="0" b="0"/>
          <a:pathLst>
            <a:path>
              <a:moveTo>
                <a:pt x="2293307" y="118227"/>
              </a:moveTo>
              <a:arcTo wR="1675148" hR="1675148" stAng="17499303" swAng="740316"/>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871DA48B-C3C6-4F0B-84CB-74BC83710DE1}">
      <dsp:nvSpPr>
        <dsp:cNvPr id="0" name=""/>
        <dsp:cNvSpPr/>
      </dsp:nvSpPr>
      <dsp:spPr>
        <a:xfrm>
          <a:off x="3483292" y="647096"/>
          <a:ext cx="1427718" cy="620745"/>
        </a:xfrm>
        <a:prstGeom prst="roundRect">
          <a:avLst/>
        </a:prstGeom>
        <a:solidFill>
          <a:schemeClr val="lt1"/>
        </a:solidFill>
        <a:ln w="12700" cap="flat" cmpd="sng" algn="ctr">
          <a:solidFill>
            <a:schemeClr val="accent6"/>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a:solidFill>
                <a:schemeClr val="accent1"/>
              </a:solidFill>
            </a:rPr>
            <a:t>Site for replication of infectious agent</a:t>
          </a:r>
        </a:p>
      </dsp:txBody>
      <dsp:txXfrm>
        <a:off x="3513594" y="677398"/>
        <a:ext cx="1367114" cy="560141"/>
      </dsp:txXfrm>
    </dsp:sp>
    <dsp:sp modelId="{8626800B-CBF3-49DF-935C-6EA1955F6D20}">
      <dsp:nvSpPr>
        <dsp:cNvPr id="0" name=""/>
        <dsp:cNvSpPr/>
      </dsp:nvSpPr>
      <dsp:spPr>
        <a:xfrm>
          <a:off x="1100193" y="122981"/>
          <a:ext cx="3350296" cy="3350296"/>
        </a:xfrm>
        <a:custGeom>
          <a:avLst/>
          <a:gdLst/>
          <a:ahLst/>
          <a:cxnLst/>
          <a:rect l="0" t="0" r="0" b="0"/>
          <a:pathLst>
            <a:path>
              <a:moveTo>
                <a:pt x="3293676" y="1243308"/>
              </a:moveTo>
              <a:arcTo wR="1675148" hR="1675148" stAng="20703656" swAng="637072"/>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40E5ABA5-8EBB-4904-BF19-BADA06FD9C4B}">
      <dsp:nvSpPr>
        <dsp:cNvPr id="0" name=""/>
        <dsp:cNvSpPr/>
      </dsp:nvSpPr>
      <dsp:spPr>
        <a:xfrm>
          <a:off x="3921523" y="1774589"/>
          <a:ext cx="1055268" cy="620745"/>
        </a:xfrm>
        <a:prstGeom prst="roundRect">
          <a:avLst/>
        </a:prstGeom>
        <a:solidFill>
          <a:schemeClr val="lt1"/>
        </a:solidFill>
        <a:ln w="12700" cap="flat" cmpd="sng" algn="ctr">
          <a:solidFill>
            <a:schemeClr val="accent6"/>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a:solidFill>
                <a:schemeClr val="accent1"/>
              </a:solidFill>
            </a:rPr>
            <a:t>Portal of exit</a:t>
          </a:r>
        </a:p>
      </dsp:txBody>
      <dsp:txXfrm>
        <a:off x="3951825" y="1804891"/>
        <a:ext cx="994664" cy="560141"/>
      </dsp:txXfrm>
    </dsp:sp>
    <dsp:sp modelId="{296EDFA6-0584-4608-8E1E-22D5D1AE53B0}">
      <dsp:nvSpPr>
        <dsp:cNvPr id="0" name=""/>
        <dsp:cNvSpPr/>
      </dsp:nvSpPr>
      <dsp:spPr>
        <a:xfrm>
          <a:off x="1108705" y="242221"/>
          <a:ext cx="3350296" cy="3350296"/>
        </a:xfrm>
        <a:custGeom>
          <a:avLst/>
          <a:gdLst/>
          <a:ahLst/>
          <a:cxnLst/>
          <a:rect l="0" t="0" r="0" b="0"/>
          <a:pathLst>
            <a:path>
              <a:moveTo>
                <a:pt x="3239944" y="2273088"/>
              </a:moveTo>
              <a:arcTo wR="1675148" hR="1675148" stAng="1254771" swAng="788079"/>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465F55D4-B7F2-4466-BDB3-5D6E6629D61C}">
      <dsp:nvSpPr>
        <dsp:cNvPr id="0" name=""/>
        <dsp:cNvSpPr/>
      </dsp:nvSpPr>
      <dsp:spPr>
        <a:xfrm>
          <a:off x="2930176" y="2957470"/>
          <a:ext cx="1520828" cy="744897"/>
        </a:xfrm>
        <a:prstGeom prst="roundRect">
          <a:avLst/>
        </a:prstGeom>
        <a:solidFill>
          <a:schemeClr val="lt1"/>
        </a:solidFill>
        <a:ln w="12700" cap="flat" cmpd="sng" algn="ctr">
          <a:solidFill>
            <a:schemeClr val="accent6"/>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a:solidFill>
                <a:schemeClr val="accent1"/>
              </a:solidFill>
            </a:rPr>
            <a:t>Some infectious diseases have another possible reservoir</a:t>
          </a:r>
        </a:p>
      </dsp:txBody>
      <dsp:txXfrm>
        <a:off x="2966539" y="2993833"/>
        <a:ext cx="1448102" cy="672171"/>
      </dsp:txXfrm>
    </dsp:sp>
    <dsp:sp modelId="{95DC02DF-A9EA-4DFF-B31D-435F3AFDF764}">
      <dsp:nvSpPr>
        <dsp:cNvPr id="0" name=""/>
        <dsp:cNvSpPr/>
      </dsp:nvSpPr>
      <dsp:spPr>
        <a:xfrm>
          <a:off x="1100351" y="251130"/>
          <a:ext cx="3350296" cy="3350296"/>
        </a:xfrm>
        <a:custGeom>
          <a:avLst/>
          <a:gdLst/>
          <a:ahLst/>
          <a:cxnLst/>
          <a:rect l="0" t="0" r="0" b="0"/>
          <a:pathLst>
            <a:path>
              <a:moveTo>
                <a:pt x="1768126" y="3347713"/>
              </a:moveTo>
              <a:arcTo wR="1675148" hR="1675148" stAng="5209091" swAng="381818"/>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9BE7AAA1-A386-452F-9C19-93D9C488483D}">
      <dsp:nvSpPr>
        <dsp:cNvPr id="0" name=""/>
        <dsp:cNvSpPr/>
      </dsp:nvSpPr>
      <dsp:spPr>
        <a:xfrm>
          <a:off x="1099995" y="2957470"/>
          <a:ext cx="1520828" cy="744897"/>
        </a:xfrm>
        <a:prstGeom prst="roundRect">
          <a:avLst/>
        </a:prstGeom>
        <a:solidFill>
          <a:schemeClr val="lt1"/>
        </a:solidFill>
        <a:ln w="12700" cap="flat" cmpd="sng" algn="ctr">
          <a:solidFill>
            <a:schemeClr val="accent6"/>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a:solidFill>
                <a:schemeClr val="accent1"/>
              </a:solidFill>
            </a:rPr>
            <a:t>Mode of transmission</a:t>
          </a:r>
        </a:p>
      </dsp:txBody>
      <dsp:txXfrm>
        <a:off x="1136358" y="2993833"/>
        <a:ext cx="1448102" cy="672171"/>
      </dsp:txXfrm>
    </dsp:sp>
    <dsp:sp modelId="{95817AFD-F399-4D80-BB2D-2C649A663ED0}">
      <dsp:nvSpPr>
        <dsp:cNvPr id="0" name=""/>
        <dsp:cNvSpPr/>
      </dsp:nvSpPr>
      <dsp:spPr>
        <a:xfrm>
          <a:off x="1091997" y="242221"/>
          <a:ext cx="3350296" cy="3350296"/>
        </a:xfrm>
        <a:custGeom>
          <a:avLst/>
          <a:gdLst/>
          <a:ahLst/>
          <a:cxnLst/>
          <a:rect l="0" t="0" r="0" b="0"/>
          <a:pathLst>
            <a:path>
              <a:moveTo>
                <a:pt x="287164" y="2613029"/>
              </a:moveTo>
              <a:arcTo wR="1675148" hR="1675148" stAng="8757150" swAng="788079"/>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4C0F0C23-51A3-4860-9E09-6220C3E180E5}">
      <dsp:nvSpPr>
        <dsp:cNvPr id="0" name=""/>
        <dsp:cNvSpPr/>
      </dsp:nvSpPr>
      <dsp:spPr>
        <a:xfrm>
          <a:off x="574207" y="1774589"/>
          <a:ext cx="1055268" cy="620745"/>
        </a:xfrm>
        <a:prstGeom prst="roundRect">
          <a:avLst/>
        </a:prstGeom>
        <a:solidFill>
          <a:schemeClr val="lt1"/>
        </a:solidFill>
        <a:ln w="12700" cap="flat" cmpd="sng" algn="ctr">
          <a:solidFill>
            <a:schemeClr val="accent6"/>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a:solidFill>
                <a:schemeClr val="accent1"/>
              </a:solidFill>
            </a:rPr>
            <a:t>Portal of entry</a:t>
          </a:r>
        </a:p>
      </dsp:txBody>
      <dsp:txXfrm>
        <a:off x="604509" y="1804891"/>
        <a:ext cx="994664" cy="560141"/>
      </dsp:txXfrm>
    </dsp:sp>
    <dsp:sp modelId="{15A4069E-65F8-4C6E-BE6F-220CC3D99173}">
      <dsp:nvSpPr>
        <dsp:cNvPr id="0" name=""/>
        <dsp:cNvSpPr/>
      </dsp:nvSpPr>
      <dsp:spPr>
        <a:xfrm>
          <a:off x="1100510" y="122981"/>
          <a:ext cx="3350296" cy="3350296"/>
        </a:xfrm>
        <a:custGeom>
          <a:avLst/>
          <a:gdLst/>
          <a:ahLst/>
          <a:cxnLst/>
          <a:rect l="0" t="0" r="0" b="0"/>
          <a:pathLst>
            <a:path>
              <a:moveTo>
                <a:pt x="4761" y="1548929"/>
              </a:moveTo>
              <a:arcTo wR="1675148" hR="1675148" stAng="11059273" swAng="637072"/>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285D7E37-D9BD-4024-BC72-1BBB5B2DE22E}">
      <dsp:nvSpPr>
        <dsp:cNvPr id="0" name=""/>
        <dsp:cNvSpPr/>
      </dsp:nvSpPr>
      <dsp:spPr>
        <a:xfrm>
          <a:off x="639989" y="647096"/>
          <a:ext cx="1427718" cy="620745"/>
        </a:xfrm>
        <a:prstGeom prst="roundRect">
          <a:avLst/>
        </a:prstGeom>
        <a:solidFill>
          <a:schemeClr val="lt1"/>
        </a:solidFill>
        <a:ln w="12700" cap="flat" cmpd="sng" algn="ctr">
          <a:solidFill>
            <a:schemeClr val="accent6"/>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a:solidFill>
                <a:schemeClr val="accent1"/>
              </a:solidFill>
            </a:rPr>
            <a:t>Susceptible host</a:t>
          </a:r>
        </a:p>
      </dsp:txBody>
      <dsp:txXfrm>
        <a:off x="670291" y="677398"/>
        <a:ext cx="1367114" cy="560141"/>
      </dsp:txXfrm>
    </dsp:sp>
    <dsp:sp modelId="{4D7518C9-DCBA-4D9F-80E7-D62DAFD4C77E}">
      <dsp:nvSpPr>
        <dsp:cNvPr id="0" name=""/>
        <dsp:cNvSpPr/>
      </dsp:nvSpPr>
      <dsp:spPr>
        <a:xfrm>
          <a:off x="982156" y="290719"/>
          <a:ext cx="3350296" cy="3350296"/>
        </a:xfrm>
        <a:custGeom>
          <a:avLst/>
          <a:gdLst/>
          <a:ahLst/>
          <a:cxnLst/>
          <a:rect l="0" t="0" r="0" b="0"/>
          <a:pathLst>
            <a:path>
              <a:moveTo>
                <a:pt x="738571" y="286283"/>
              </a:moveTo>
              <a:arcTo wR="1675148" hR="1675148" stAng="14160381" swAng="740316"/>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E9D1FD-0B22-44BF-804F-38C5FF4A3386}">
      <dsp:nvSpPr>
        <dsp:cNvPr id="0" name=""/>
        <dsp:cNvSpPr/>
      </dsp:nvSpPr>
      <dsp:spPr>
        <a:xfrm>
          <a:off x="1622750" y="1423083"/>
          <a:ext cx="966138" cy="403443"/>
        </a:xfrm>
        <a:prstGeom prst="roundRect">
          <a:avLst>
            <a:gd name="adj" fmla="val 10000"/>
          </a:avLst>
        </a:prstGeom>
        <a:solidFill>
          <a:schemeClr val="bg2">
            <a:lumMod val="20000"/>
            <a:lumOff val="8000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solidFill>
                <a:schemeClr val="accent1"/>
              </a:solidFill>
            </a:rPr>
            <a:t>Direct transmission</a:t>
          </a:r>
        </a:p>
      </dsp:txBody>
      <dsp:txXfrm>
        <a:off x="1634566" y="1434899"/>
        <a:ext cx="942506" cy="379811"/>
      </dsp:txXfrm>
    </dsp:sp>
    <dsp:sp modelId="{1ADF6484-3E6E-4889-97CF-D9BC7A84E18A}">
      <dsp:nvSpPr>
        <dsp:cNvPr id="0" name=""/>
        <dsp:cNvSpPr/>
      </dsp:nvSpPr>
      <dsp:spPr>
        <a:xfrm rot="17589238">
          <a:off x="2222438" y="1053098"/>
          <a:ext cx="1207819" cy="32882"/>
        </a:xfrm>
        <a:custGeom>
          <a:avLst/>
          <a:gdLst/>
          <a:ahLst/>
          <a:cxnLst/>
          <a:rect l="0" t="0" r="0" b="0"/>
          <a:pathLst>
            <a:path>
              <a:moveTo>
                <a:pt x="0" y="16441"/>
              </a:moveTo>
              <a:lnTo>
                <a:pt x="1207819" y="1644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US" sz="1200" kern="1200"/>
        </a:p>
      </dsp:txBody>
      <dsp:txXfrm>
        <a:off x="2796152" y="1039344"/>
        <a:ext cx="60390" cy="60390"/>
      </dsp:txXfrm>
    </dsp:sp>
    <dsp:sp modelId="{CC462B86-F164-4F0D-BAF0-64327E94C2EA}">
      <dsp:nvSpPr>
        <dsp:cNvPr id="0" name=""/>
        <dsp:cNvSpPr/>
      </dsp:nvSpPr>
      <dsp:spPr>
        <a:xfrm>
          <a:off x="3063807" y="331867"/>
          <a:ext cx="753956" cy="364814"/>
        </a:xfrm>
        <a:prstGeom prst="roundRect">
          <a:avLst>
            <a:gd name="adj" fmla="val 10000"/>
          </a:avLst>
        </a:prstGeom>
        <a:solidFill>
          <a:schemeClr val="bg2">
            <a:lumMod val="20000"/>
            <a:lumOff val="8000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solidFill>
                <a:schemeClr val="accent1"/>
              </a:solidFill>
            </a:rPr>
            <a:t>Direct contact</a:t>
          </a:r>
        </a:p>
      </dsp:txBody>
      <dsp:txXfrm>
        <a:off x="3074492" y="342552"/>
        <a:ext cx="732586" cy="343444"/>
      </dsp:txXfrm>
    </dsp:sp>
    <dsp:sp modelId="{B19FD381-C828-40B3-8AF6-206BB11AE71D}">
      <dsp:nvSpPr>
        <dsp:cNvPr id="0" name=""/>
        <dsp:cNvSpPr/>
      </dsp:nvSpPr>
      <dsp:spPr>
        <a:xfrm rot="478477">
          <a:off x="3817177" y="506244"/>
          <a:ext cx="121267" cy="32882"/>
        </a:xfrm>
        <a:custGeom>
          <a:avLst/>
          <a:gdLst/>
          <a:ahLst/>
          <a:cxnLst/>
          <a:rect l="0" t="0" r="0" b="0"/>
          <a:pathLst>
            <a:path>
              <a:moveTo>
                <a:pt x="0" y="16441"/>
              </a:moveTo>
              <a:lnTo>
                <a:pt x="121267" y="1644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US" sz="1200" kern="1200"/>
        </a:p>
      </dsp:txBody>
      <dsp:txXfrm>
        <a:off x="3874779" y="519654"/>
        <a:ext cx="6063" cy="6063"/>
      </dsp:txXfrm>
    </dsp:sp>
    <dsp:sp modelId="{15978340-5882-461B-B6E0-EC1A4CB6EF88}">
      <dsp:nvSpPr>
        <dsp:cNvPr id="0" name=""/>
        <dsp:cNvSpPr/>
      </dsp:nvSpPr>
      <dsp:spPr>
        <a:xfrm>
          <a:off x="3937858" y="20356"/>
          <a:ext cx="3599524" cy="1021483"/>
        </a:xfrm>
        <a:prstGeom prst="roundRect">
          <a:avLst>
            <a:gd name="adj" fmla="val 10000"/>
          </a:avLst>
        </a:prstGeom>
        <a:solidFill>
          <a:schemeClr val="bg2">
            <a:lumMod val="20000"/>
            <a:lumOff val="8000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a:solidFill>
                <a:schemeClr val="accent1"/>
              </a:solidFill>
            </a:rPr>
            <a:t>Transmission due to physical touch between an infected host and a susceptible host via skin/body fluids</a:t>
          </a:r>
        </a:p>
        <a:p>
          <a:pPr lvl="0" algn="ctr" defTabSz="533400">
            <a:lnSpc>
              <a:spcPct val="90000"/>
            </a:lnSpc>
            <a:spcBef>
              <a:spcPct val="0"/>
            </a:spcBef>
            <a:spcAft>
              <a:spcPct val="35000"/>
            </a:spcAft>
          </a:pPr>
          <a:r>
            <a:rPr lang="en-US" sz="1200" kern="1200" dirty="0">
              <a:solidFill>
                <a:schemeClr val="accent1"/>
              </a:solidFill>
            </a:rPr>
            <a:t>ABL via infected bat</a:t>
          </a:r>
        </a:p>
        <a:p>
          <a:pPr lvl="0" algn="ctr" defTabSz="533400">
            <a:lnSpc>
              <a:spcPct val="90000"/>
            </a:lnSpc>
            <a:spcBef>
              <a:spcPct val="0"/>
            </a:spcBef>
            <a:spcAft>
              <a:spcPct val="35000"/>
            </a:spcAft>
          </a:pPr>
          <a:r>
            <a:rPr lang="en-US" sz="1200" kern="1200" dirty="0">
              <a:solidFill>
                <a:schemeClr val="accent1"/>
              </a:solidFill>
            </a:rPr>
            <a:t>Influenza</a:t>
          </a:r>
        </a:p>
      </dsp:txBody>
      <dsp:txXfrm>
        <a:off x="3967776" y="50274"/>
        <a:ext cx="3539688" cy="961647"/>
      </dsp:txXfrm>
    </dsp:sp>
    <dsp:sp modelId="{14857194-9E52-4A15-8E91-4C2022729183}">
      <dsp:nvSpPr>
        <dsp:cNvPr id="0" name=""/>
        <dsp:cNvSpPr/>
      </dsp:nvSpPr>
      <dsp:spPr>
        <a:xfrm>
          <a:off x="2588888" y="1608364"/>
          <a:ext cx="474918" cy="32882"/>
        </a:xfrm>
        <a:custGeom>
          <a:avLst/>
          <a:gdLst/>
          <a:ahLst/>
          <a:cxnLst/>
          <a:rect l="0" t="0" r="0" b="0"/>
          <a:pathLst>
            <a:path>
              <a:moveTo>
                <a:pt x="0" y="16441"/>
              </a:moveTo>
              <a:lnTo>
                <a:pt x="474918" y="1644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US" sz="1200" kern="1200"/>
        </a:p>
      </dsp:txBody>
      <dsp:txXfrm>
        <a:off x="2814474" y="1612932"/>
        <a:ext cx="23745" cy="23745"/>
      </dsp:txXfrm>
    </dsp:sp>
    <dsp:sp modelId="{DF814F17-8525-4209-AE4C-164E9FDA1BC5}">
      <dsp:nvSpPr>
        <dsp:cNvPr id="0" name=""/>
        <dsp:cNvSpPr/>
      </dsp:nvSpPr>
      <dsp:spPr>
        <a:xfrm>
          <a:off x="3063807" y="1442398"/>
          <a:ext cx="753956" cy="364814"/>
        </a:xfrm>
        <a:prstGeom prst="roundRect">
          <a:avLst>
            <a:gd name="adj" fmla="val 10000"/>
          </a:avLst>
        </a:prstGeom>
        <a:solidFill>
          <a:schemeClr val="bg2">
            <a:lumMod val="20000"/>
            <a:lumOff val="8000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solidFill>
                <a:schemeClr val="accent1"/>
              </a:solidFill>
            </a:rPr>
            <a:t>Close contact</a:t>
          </a:r>
        </a:p>
      </dsp:txBody>
      <dsp:txXfrm>
        <a:off x="3074492" y="1453083"/>
        <a:ext cx="732586" cy="343444"/>
      </dsp:txXfrm>
    </dsp:sp>
    <dsp:sp modelId="{48D45E31-0320-47BA-861D-782189FDECF4}">
      <dsp:nvSpPr>
        <dsp:cNvPr id="0" name=""/>
        <dsp:cNvSpPr/>
      </dsp:nvSpPr>
      <dsp:spPr>
        <a:xfrm>
          <a:off x="3817763" y="1608364"/>
          <a:ext cx="116034" cy="32882"/>
        </a:xfrm>
        <a:custGeom>
          <a:avLst/>
          <a:gdLst/>
          <a:ahLst/>
          <a:cxnLst/>
          <a:rect l="0" t="0" r="0" b="0"/>
          <a:pathLst>
            <a:path>
              <a:moveTo>
                <a:pt x="0" y="16441"/>
              </a:moveTo>
              <a:lnTo>
                <a:pt x="116034" y="1644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US" sz="1200" kern="1200"/>
        </a:p>
      </dsp:txBody>
      <dsp:txXfrm>
        <a:off x="3872879" y="1621904"/>
        <a:ext cx="5801" cy="5801"/>
      </dsp:txXfrm>
    </dsp:sp>
    <dsp:sp modelId="{1D82A5D6-1EA5-41FD-A91B-588171F13877}">
      <dsp:nvSpPr>
        <dsp:cNvPr id="0" name=""/>
        <dsp:cNvSpPr/>
      </dsp:nvSpPr>
      <dsp:spPr>
        <a:xfrm>
          <a:off x="3933797" y="1114063"/>
          <a:ext cx="3599524" cy="1021483"/>
        </a:xfrm>
        <a:prstGeom prst="roundRect">
          <a:avLst>
            <a:gd name="adj" fmla="val 10000"/>
          </a:avLst>
        </a:prstGeom>
        <a:solidFill>
          <a:schemeClr val="bg2">
            <a:lumMod val="20000"/>
            <a:lumOff val="8000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a:solidFill>
                <a:schemeClr val="accent1"/>
              </a:solidFill>
            </a:rPr>
            <a:t>Transmission of pathogen in airborne droplets between an infected host and a susceptible host, such as sneezing/coughing within 1 metre or due</a:t>
          </a:r>
          <a:br>
            <a:rPr lang="en-GB" sz="1200" kern="1200" dirty="0">
              <a:solidFill>
                <a:schemeClr val="accent1"/>
              </a:solidFill>
            </a:rPr>
          </a:br>
          <a:r>
            <a:rPr lang="en-GB" sz="1200" kern="1200" dirty="0">
              <a:solidFill>
                <a:schemeClr val="accent1"/>
              </a:solidFill>
            </a:rPr>
            <a:t>to close proximity</a:t>
          </a:r>
          <a:endParaRPr lang="en-US" sz="1200" kern="1200" dirty="0">
            <a:solidFill>
              <a:schemeClr val="accent1"/>
            </a:solidFill>
          </a:endParaRPr>
        </a:p>
        <a:p>
          <a:pPr lvl="0" algn="ctr" defTabSz="533400">
            <a:lnSpc>
              <a:spcPct val="90000"/>
            </a:lnSpc>
            <a:spcBef>
              <a:spcPct val="0"/>
            </a:spcBef>
            <a:spcAft>
              <a:spcPct val="35000"/>
            </a:spcAft>
          </a:pPr>
          <a:r>
            <a:rPr lang="en-US" sz="1200" kern="1200" dirty="0">
              <a:solidFill>
                <a:schemeClr val="accent1"/>
              </a:solidFill>
            </a:rPr>
            <a:t>Influenza</a:t>
          </a:r>
        </a:p>
      </dsp:txBody>
      <dsp:txXfrm>
        <a:off x="3963715" y="1143981"/>
        <a:ext cx="3539688" cy="961647"/>
      </dsp:txXfrm>
    </dsp:sp>
    <dsp:sp modelId="{31529E59-461E-469C-998A-1CFF43875944}">
      <dsp:nvSpPr>
        <dsp:cNvPr id="0" name=""/>
        <dsp:cNvSpPr/>
      </dsp:nvSpPr>
      <dsp:spPr>
        <a:xfrm rot="4010762">
          <a:off x="2222438" y="2163629"/>
          <a:ext cx="1207819" cy="32882"/>
        </a:xfrm>
        <a:custGeom>
          <a:avLst/>
          <a:gdLst/>
          <a:ahLst/>
          <a:cxnLst/>
          <a:rect l="0" t="0" r="0" b="0"/>
          <a:pathLst>
            <a:path>
              <a:moveTo>
                <a:pt x="0" y="16441"/>
              </a:moveTo>
              <a:lnTo>
                <a:pt x="1207819" y="1644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US" sz="1200" kern="1200"/>
        </a:p>
      </dsp:txBody>
      <dsp:txXfrm>
        <a:off x="2796152" y="2149875"/>
        <a:ext cx="60390" cy="60390"/>
      </dsp:txXfrm>
    </dsp:sp>
    <dsp:sp modelId="{8CB6B122-FBD7-43C1-ADA8-2767B31436C9}">
      <dsp:nvSpPr>
        <dsp:cNvPr id="0" name=""/>
        <dsp:cNvSpPr/>
      </dsp:nvSpPr>
      <dsp:spPr>
        <a:xfrm>
          <a:off x="3063807" y="2552929"/>
          <a:ext cx="753956" cy="364814"/>
        </a:xfrm>
        <a:prstGeom prst="roundRect">
          <a:avLst>
            <a:gd name="adj" fmla="val 10000"/>
          </a:avLst>
        </a:prstGeom>
        <a:solidFill>
          <a:schemeClr val="bg2">
            <a:lumMod val="20000"/>
            <a:lumOff val="8000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solidFill>
                <a:schemeClr val="accent1"/>
              </a:solidFill>
            </a:rPr>
            <a:t>Reservoir (other)</a:t>
          </a:r>
        </a:p>
      </dsp:txBody>
      <dsp:txXfrm>
        <a:off x="3074492" y="2563614"/>
        <a:ext cx="732586" cy="343444"/>
      </dsp:txXfrm>
    </dsp:sp>
    <dsp:sp modelId="{50A61FC8-F316-46FC-B5CB-F1A6D86C7FB8}">
      <dsp:nvSpPr>
        <dsp:cNvPr id="0" name=""/>
        <dsp:cNvSpPr/>
      </dsp:nvSpPr>
      <dsp:spPr>
        <a:xfrm>
          <a:off x="3817763" y="2718895"/>
          <a:ext cx="116046" cy="32882"/>
        </a:xfrm>
        <a:custGeom>
          <a:avLst/>
          <a:gdLst/>
          <a:ahLst/>
          <a:cxnLst/>
          <a:rect l="0" t="0" r="0" b="0"/>
          <a:pathLst>
            <a:path>
              <a:moveTo>
                <a:pt x="0" y="16441"/>
              </a:moveTo>
              <a:lnTo>
                <a:pt x="116046" y="1644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US" sz="1200" kern="1200"/>
        </a:p>
      </dsp:txBody>
      <dsp:txXfrm>
        <a:off x="3872885" y="2732435"/>
        <a:ext cx="5802" cy="5802"/>
      </dsp:txXfrm>
    </dsp:sp>
    <dsp:sp modelId="{157DF956-E418-4152-A595-E5743C6A7454}">
      <dsp:nvSpPr>
        <dsp:cNvPr id="0" name=""/>
        <dsp:cNvSpPr/>
      </dsp:nvSpPr>
      <dsp:spPr>
        <a:xfrm>
          <a:off x="3933809" y="2224594"/>
          <a:ext cx="3599524" cy="1021483"/>
        </a:xfrm>
        <a:prstGeom prst="roundRect">
          <a:avLst>
            <a:gd name="adj" fmla="val 10000"/>
          </a:avLst>
        </a:prstGeom>
        <a:solidFill>
          <a:schemeClr val="bg2">
            <a:lumMod val="20000"/>
            <a:lumOff val="8000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solidFill>
                <a:schemeClr val="accent1"/>
              </a:solidFill>
            </a:rPr>
            <a:t>Transmission from a</a:t>
          </a:r>
          <a:r>
            <a:rPr lang="en-GB" sz="1200" kern="1200" dirty="0">
              <a:solidFill>
                <a:schemeClr val="accent1"/>
              </a:solidFill>
            </a:rPr>
            <a:t>n inanimate reservoir/fomite to a susceptible host. A reservoir could be soil, as for </a:t>
          </a:r>
          <a:r>
            <a:rPr lang="en-US" sz="1200" kern="1200" dirty="0">
              <a:solidFill>
                <a:schemeClr val="accent1"/>
              </a:solidFill>
            </a:rPr>
            <a:t>tetanus bacteria.</a:t>
          </a:r>
        </a:p>
        <a:p>
          <a:pPr lvl="0" algn="ctr" defTabSz="533400">
            <a:lnSpc>
              <a:spcPct val="90000"/>
            </a:lnSpc>
            <a:spcBef>
              <a:spcPct val="0"/>
            </a:spcBef>
            <a:spcAft>
              <a:spcPct val="35000"/>
            </a:spcAft>
          </a:pPr>
          <a:r>
            <a:rPr lang="en-US" sz="1200" kern="1200" dirty="0">
              <a:solidFill>
                <a:schemeClr val="accent1"/>
              </a:solidFill>
            </a:rPr>
            <a:t>Tetanus</a:t>
          </a:r>
        </a:p>
        <a:p>
          <a:pPr lvl="0" algn="ctr" defTabSz="533400">
            <a:lnSpc>
              <a:spcPct val="90000"/>
            </a:lnSpc>
            <a:spcBef>
              <a:spcPct val="0"/>
            </a:spcBef>
            <a:spcAft>
              <a:spcPct val="35000"/>
            </a:spcAft>
          </a:pPr>
          <a:r>
            <a:rPr lang="en-US" sz="1200" kern="1200" dirty="0">
              <a:solidFill>
                <a:schemeClr val="accent1"/>
              </a:solidFill>
            </a:rPr>
            <a:t>Influenza (fomite)</a:t>
          </a:r>
        </a:p>
      </dsp:txBody>
      <dsp:txXfrm>
        <a:off x="3963727" y="2254512"/>
        <a:ext cx="3539688" cy="96164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E9D1FD-0B22-44BF-804F-38C5FF4A3386}">
      <dsp:nvSpPr>
        <dsp:cNvPr id="0" name=""/>
        <dsp:cNvSpPr/>
      </dsp:nvSpPr>
      <dsp:spPr>
        <a:xfrm>
          <a:off x="596579" y="606506"/>
          <a:ext cx="935820" cy="390783"/>
        </a:xfrm>
        <a:prstGeom prst="roundRect">
          <a:avLst>
            <a:gd name="adj" fmla="val 10000"/>
          </a:avLst>
        </a:prstGeom>
        <a:solidFill>
          <a:schemeClr val="bg2">
            <a:lumMod val="20000"/>
            <a:lumOff val="8000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solidFill>
                <a:schemeClr val="accent1"/>
              </a:solidFill>
            </a:rPr>
            <a:t>Indirect transmission</a:t>
          </a:r>
        </a:p>
      </dsp:txBody>
      <dsp:txXfrm>
        <a:off x="608025" y="617952"/>
        <a:ext cx="912928" cy="367891"/>
      </dsp:txXfrm>
    </dsp:sp>
    <dsp:sp modelId="{14857194-9E52-4A15-8E91-4C2022729183}">
      <dsp:nvSpPr>
        <dsp:cNvPr id="0" name=""/>
        <dsp:cNvSpPr/>
      </dsp:nvSpPr>
      <dsp:spPr>
        <a:xfrm>
          <a:off x="1532400" y="769630"/>
          <a:ext cx="305427" cy="64536"/>
        </a:xfrm>
        <a:custGeom>
          <a:avLst/>
          <a:gdLst/>
          <a:ahLst/>
          <a:cxnLst/>
          <a:rect l="0" t="0" r="0" b="0"/>
          <a:pathLst>
            <a:path>
              <a:moveTo>
                <a:pt x="0" y="32268"/>
              </a:moveTo>
              <a:lnTo>
                <a:pt x="305427" y="3226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US" sz="1200" kern="1200"/>
        </a:p>
      </dsp:txBody>
      <dsp:txXfrm>
        <a:off x="1677478" y="794262"/>
        <a:ext cx="15271" cy="15271"/>
      </dsp:txXfrm>
    </dsp:sp>
    <dsp:sp modelId="{DF814F17-8525-4209-AE4C-164E9FDA1BC5}">
      <dsp:nvSpPr>
        <dsp:cNvPr id="0" name=""/>
        <dsp:cNvSpPr/>
      </dsp:nvSpPr>
      <dsp:spPr>
        <a:xfrm>
          <a:off x="1837827" y="606368"/>
          <a:ext cx="730297" cy="391059"/>
        </a:xfrm>
        <a:prstGeom prst="roundRect">
          <a:avLst>
            <a:gd name="adj" fmla="val 10000"/>
          </a:avLst>
        </a:prstGeom>
        <a:solidFill>
          <a:schemeClr val="bg2">
            <a:lumMod val="20000"/>
            <a:lumOff val="8000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solidFill>
                <a:schemeClr val="accent1"/>
              </a:solidFill>
            </a:rPr>
            <a:t>Vector</a:t>
          </a:r>
        </a:p>
      </dsp:txBody>
      <dsp:txXfrm>
        <a:off x="1849281" y="617822"/>
        <a:ext cx="707389" cy="368151"/>
      </dsp:txXfrm>
    </dsp:sp>
    <dsp:sp modelId="{48D45E31-0320-47BA-861D-782189FDECF4}">
      <dsp:nvSpPr>
        <dsp:cNvPr id="0" name=""/>
        <dsp:cNvSpPr/>
      </dsp:nvSpPr>
      <dsp:spPr>
        <a:xfrm rot="21588049">
          <a:off x="2568124" y="769166"/>
          <a:ext cx="266983" cy="64536"/>
        </a:xfrm>
        <a:custGeom>
          <a:avLst/>
          <a:gdLst/>
          <a:ahLst/>
          <a:cxnLst/>
          <a:rect l="0" t="0" r="0" b="0"/>
          <a:pathLst>
            <a:path>
              <a:moveTo>
                <a:pt x="0" y="32268"/>
              </a:moveTo>
              <a:lnTo>
                <a:pt x="266983" y="3226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US" sz="1200" kern="1200"/>
        </a:p>
      </dsp:txBody>
      <dsp:txXfrm>
        <a:off x="2694941" y="794759"/>
        <a:ext cx="13349" cy="13349"/>
      </dsp:txXfrm>
    </dsp:sp>
    <dsp:sp modelId="{1D82A5D6-1EA5-41FD-A91B-588171F13877}">
      <dsp:nvSpPr>
        <dsp:cNvPr id="0" name=""/>
        <dsp:cNvSpPr/>
      </dsp:nvSpPr>
      <dsp:spPr>
        <a:xfrm>
          <a:off x="2835106" y="0"/>
          <a:ext cx="5517092" cy="1601940"/>
        </a:xfrm>
        <a:prstGeom prst="roundRect">
          <a:avLst>
            <a:gd name="adj" fmla="val 10000"/>
          </a:avLst>
        </a:prstGeom>
        <a:solidFill>
          <a:schemeClr val="bg2">
            <a:lumMod val="20000"/>
            <a:lumOff val="8000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a:solidFill>
                <a:schemeClr val="accent1"/>
              </a:solidFill>
            </a:rPr>
            <a:t>A living thing that transmits a pathogen from an infected host to a susceptible host. Bats and mosquitoes are vectors.</a:t>
          </a:r>
          <a:endParaRPr lang="en-US" sz="1200" kern="1200" dirty="0">
            <a:solidFill>
              <a:schemeClr val="accent1"/>
            </a:solidFill>
          </a:endParaRPr>
        </a:p>
        <a:p>
          <a:pPr lvl="0" algn="ctr" defTabSz="533400">
            <a:lnSpc>
              <a:spcPct val="90000"/>
            </a:lnSpc>
            <a:spcBef>
              <a:spcPct val="0"/>
            </a:spcBef>
            <a:spcAft>
              <a:spcPct val="35000"/>
            </a:spcAft>
          </a:pPr>
          <a:r>
            <a:rPr lang="en-US" sz="1200" kern="1200" dirty="0">
              <a:solidFill>
                <a:schemeClr val="accent1"/>
              </a:solidFill>
            </a:rPr>
            <a:t>Tetanus via dog-bite saliva</a:t>
          </a:r>
        </a:p>
        <a:p>
          <a:pPr lvl="0" algn="ctr" defTabSz="533400">
            <a:lnSpc>
              <a:spcPct val="90000"/>
            </a:lnSpc>
            <a:spcBef>
              <a:spcPct val="0"/>
            </a:spcBef>
            <a:spcAft>
              <a:spcPct val="35000"/>
            </a:spcAft>
          </a:pPr>
          <a:r>
            <a:rPr lang="en-US" sz="1200" kern="1200" dirty="0">
              <a:solidFill>
                <a:schemeClr val="accent1"/>
              </a:solidFill>
            </a:rPr>
            <a:t>Honeybee viruses via </a:t>
          </a:r>
          <a:r>
            <a:rPr lang="en-US" sz="1200" kern="1200" dirty="0" err="1">
              <a:solidFill>
                <a:schemeClr val="accent1"/>
              </a:solidFill>
            </a:rPr>
            <a:t>varroa</a:t>
          </a:r>
          <a:r>
            <a:rPr lang="en-US" sz="1200" kern="1200" dirty="0">
              <a:solidFill>
                <a:schemeClr val="accent1"/>
              </a:solidFill>
            </a:rPr>
            <a:t> mite</a:t>
          </a:r>
        </a:p>
        <a:p>
          <a:pPr lvl="0" algn="ctr" defTabSz="533400">
            <a:lnSpc>
              <a:spcPct val="90000"/>
            </a:lnSpc>
            <a:spcBef>
              <a:spcPct val="0"/>
            </a:spcBef>
            <a:spcAft>
              <a:spcPct val="35000"/>
            </a:spcAft>
          </a:pPr>
          <a:r>
            <a:rPr lang="en-GB" sz="1200" kern="1200" dirty="0">
              <a:solidFill>
                <a:schemeClr val="accent1"/>
              </a:solidFill>
            </a:rPr>
            <a:t>ABL via healthy carrier bat</a:t>
          </a:r>
          <a:endParaRPr lang="en-US" sz="1200" kern="1200" dirty="0">
            <a:solidFill>
              <a:schemeClr val="accent1"/>
            </a:solidFill>
          </a:endParaRPr>
        </a:p>
        <a:p>
          <a:pPr lvl="0" algn="ctr" defTabSz="533400">
            <a:lnSpc>
              <a:spcPct val="90000"/>
            </a:lnSpc>
            <a:spcBef>
              <a:spcPct val="0"/>
            </a:spcBef>
            <a:spcAft>
              <a:spcPct val="35000"/>
            </a:spcAft>
          </a:pPr>
          <a:r>
            <a:rPr lang="en-US" sz="1200" kern="1200" dirty="0">
              <a:solidFill>
                <a:schemeClr val="accent1"/>
              </a:solidFill>
            </a:rPr>
            <a:t>Ross River disease</a:t>
          </a:r>
        </a:p>
        <a:p>
          <a:pPr lvl="0" algn="ctr" defTabSz="533400">
            <a:lnSpc>
              <a:spcPct val="90000"/>
            </a:lnSpc>
            <a:spcBef>
              <a:spcPct val="0"/>
            </a:spcBef>
            <a:spcAft>
              <a:spcPct val="35000"/>
            </a:spcAft>
          </a:pPr>
          <a:r>
            <a:rPr lang="en-US" sz="1200" kern="1200" dirty="0">
              <a:solidFill>
                <a:schemeClr val="accent1"/>
              </a:solidFill>
            </a:rPr>
            <a:t>Malaria</a:t>
          </a:r>
        </a:p>
      </dsp:txBody>
      <dsp:txXfrm>
        <a:off x="2882025" y="46919"/>
        <a:ext cx="5423254" cy="15081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E9D1FD-0B22-44BF-804F-38C5FF4A3386}">
      <dsp:nvSpPr>
        <dsp:cNvPr id="0" name=""/>
        <dsp:cNvSpPr/>
      </dsp:nvSpPr>
      <dsp:spPr>
        <a:xfrm>
          <a:off x="5572" y="1862073"/>
          <a:ext cx="1349672" cy="563600"/>
        </a:xfrm>
        <a:prstGeom prst="roundRect">
          <a:avLst>
            <a:gd name="adj" fmla="val 10000"/>
          </a:avLst>
        </a:prstGeom>
        <a:solidFill>
          <a:schemeClr val="bg2">
            <a:lumMod val="20000"/>
            <a:lumOff val="8000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solidFill>
                <a:schemeClr val="accent1"/>
              </a:solidFill>
            </a:rPr>
            <a:t>Indirect transmission</a:t>
          </a:r>
        </a:p>
      </dsp:txBody>
      <dsp:txXfrm>
        <a:off x="22079" y="1878580"/>
        <a:ext cx="1316658" cy="530586"/>
      </dsp:txXfrm>
    </dsp:sp>
    <dsp:sp modelId="{14857194-9E52-4A15-8E91-4C2022729183}">
      <dsp:nvSpPr>
        <dsp:cNvPr id="0" name=""/>
        <dsp:cNvSpPr/>
      </dsp:nvSpPr>
      <dsp:spPr>
        <a:xfrm>
          <a:off x="1355245" y="2126466"/>
          <a:ext cx="406943" cy="34814"/>
        </a:xfrm>
        <a:custGeom>
          <a:avLst/>
          <a:gdLst/>
          <a:ahLst/>
          <a:cxnLst/>
          <a:rect l="0" t="0" r="0" b="0"/>
          <a:pathLst>
            <a:path>
              <a:moveTo>
                <a:pt x="0" y="17407"/>
              </a:moveTo>
              <a:lnTo>
                <a:pt x="406943" y="1740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US" sz="1200" kern="1200"/>
        </a:p>
      </dsp:txBody>
      <dsp:txXfrm>
        <a:off x="1548543" y="2133700"/>
        <a:ext cx="20347" cy="20347"/>
      </dsp:txXfrm>
    </dsp:sp>
    <dsp:sp modelId="{DF814F17-8525-4209-AE4C-164E9FDA1BC5}">
      <dsp:nvSpPr>
        <dsp:cNvPr id="0" name=""/>
        <dsp:cNvSpPr/>
      </dsp:nvSpPr>
      <dsp:spPr>
        <a:xfrm>
          <a:off x="1762188" y="1726058"/>
          <a:ext cx="2460470" cy="835631"/>
        </a:xfrm>
        <a:prstGeom prst="roundRect">
          <a:avLst>
            <a:gd name="adj" fmla="val 10000"/>
          </a:avLst>
        </a:prstGeom>
        <a:solidFill>
          <a:schemeClr val="bg2">
            <a:lumMod val="20000"/>
            <a:lumOff val="8000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solidFill>
                <a:schemeClr val="accent1"/>
              </a:solidFill>
            </a:rPr>
            <a:t>Soilborne/ waterborne/foodborne and vehicle or fomite </a:t>
          </a:r>
        </a:p>
      </dsp:txBody>
      <dsp:txXfrm>
        <a:off x="1786663" y="1750533"/>
        <a:ext cx="2411520" cy="786681"/>
      </dsp:txXfrm>
    </dsp:sp>
    <dsp:sp modelId="{48D45E31-0320-47BA-861D-782189FDECF4}">
      <dsp:nvSpPr>
        <dsp:cNvPr id="0" name=""/>
        <dsp:cNvSpPr/>
      </dsp:nvSpPr>
      <dsp:spPr>
        <a:xfrm>
          <a:off x="4222659" y="2126466"/>
          <a:ext cx="367169" cy="34814"/>
        </a:xfrm>
        <a:custGeom>
          <a:avLst/>
          <a:gdLst/>
          <a:ahLst/>
          <a:cxnLst/>
          <a:rect l="0" t="0" r="0" b="0"/>
          <a:pathLst>
            <a:path>
              <a:moveTo>
                <a:pt x="0" y="17407"/>
              </a:moveTo>
              <a:lnTo>
                <a:pt x="367169" y="1740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US" sz="1200" kern="1200"/>
        </a:p>
      </dsp:txBody>
      <dsp:txXfrm>
        <a:off x="4397064" y="2134694"/>
        <a:ext cx="18358" cy="18358"/>
      </dsp:txXfrm>
    </dsp:sp>
    <dsp:sp modelId="{1D82A5D6-1EA5-41FD-A91B-588171F13877}">
      <dsp:nvSpPr>
        <dsp:cNvPr id="0" name=""/>
        <dsp:cNvSpPr/>
      </dsp:nvSpPr>
      <dsp:spPr>
        <a:xfrm>
          <a:off x="4589829" y="948648"/>
          <a:ext cx="5028452" cy="2390451"/>
        </a:xfrm>
        <a:prstGeom prst="roundRect">
          <a:avLst>
            <a:gd name="adj" fmla="val 10000"/>
          </a:avLst>
        </a:prstGeom>
        <a:solidFill>
          <a:schemeClr val="bg2">
            <a:lumMod val="20000"/>
            <a:lumOff val="8000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a:solidFill>
                <a:schemeClr val="accent1"/>
              </a:solidFill>
            </a:rPr>
            <a:t>An inanimate object (fomite) acts as an intermediary between the portal of exit from the reservoir and the portal of entry to the host. For example, car tyres and human shoes can carry pathogens from a contaminated area to an area </a:t>
          </a:r>
          <a:r>
            <a:rPr lang="en-US" sz="1200" kern="1200" dirty="0">
              <a:solidFill>
                <a:schemeClr val="accent1"/>
              </a:solidFill>
            </a:rPr>
            <a:t>containing susceptible hosts.</a:t>
          </a:r>
        </a:p>
        <a:p>
          <a:pPr lvl="0" algn="ctr" defTabSz="533400">
            <a:lnSpc>
              <a:spcPct val="90000"/>
            </a:lnSpc>
            <a:spcBef>
              <a:spcPct val="0"/>
            </a:spcBef>
            <a:spcAft>
              <a:spcPct val="35000"/>
            </a:spcAft>
          </a:pPr>
          <a:r>
            <a:rPr lang="en-GB" sz="1200" kern="1200" dirty="0">
              <a:solidFill>
                <a:schemeClr val="accent1"/>
              </a:solidFill>
            </a:rPr>
            <a:t>Pathogens can swim or be carried through water or wet soil from an infected host to a susceptible host.</a:t>
          </a:r>
        </a:p>
        <a:p>
          <a:pPr lvl="0" algn="ctr" defTabSz="533400">
            <a:lnSpc>
              <a:spcPct val="90000"/>
            </a:lnSpc>
            <a:spcBef>
              <a:spcPct val="0"/>
            </a:spcBef>
            <a:spcAft>
              <a:spcPct val="35000"/>
            </a:spcAft>
          </a:pPr>
          <a:r>
            <a:rPr lang="en-GB" sz="1200" kern="1200" dirty="0">
              <a:solidFill>
                <a:schemeClr val="accent1"/>
              </a:solidFill>
            </a:rPr>
            <a:t>Contaminated food (note none of the diseases studies are transmitted this way)</a:t>
          </a:r>
          <a:endParaRPr lang="en-US" sz="1200" kern="1200" dirty="0">
            <a:solidFill>
              <a:schemeClr val="accent1"/>
            </a:solidFill>
          </a:endParaRPr>
        </a:p>
        <a:p>
          <a:pPr lvl="0" algn="ctr" defTabSz="533400">
            <a:lnSpc>
              <a:spcPct val="90000"/>
            </a:lnSpc>
            <a:spcBef>
              <a:spcPct val="0"/>
            </a:spcBef>
            <a:spcAft>
              <a:spcPct val="35000"/>
            </a:spcAft>
          </a:pPr>
          <a:r>
            <a:rPr lang="en-GB" sz="1200" kern="1200" dirty="0">
              <a:solidFill>
                <a:schemeClr val="accent1"/>
              </a:solidFill>
            </a:rPr>
            <a:t>Crown gall can enter via a wound</a:t>
          </a:r>
          <a:endParaRPr lang="en-US" sz="1200" kern="1200" dirty="0">
            <a:solidFill>
              <a:schemeClr val="accent1"/>
            </a:solidFill>
          </a:endParaRPr>
        </a:p>
        <a:p>
          <a:pPr lvl="0" algn="ctr" defTabSz="533400">
            <a:lnSpc>
              <a:spcPct val="90000"/>
            </a:lnSpc>
            <a:spcBef>
              <a:spcPct val="0"/>
            </a:spcBef>
            <a:spcAft>
              <a:spcPct val="35000"/>
            </a:spcAft>
          </a:pPr>
          <a:r>
            <a:rPr lang="en-US" sz="1200" kern="1200" dirty="0" err="1">
              <a:solidFill>
                <a:schemeClr val="accent1"/>
              </a:solidFill>
            </a:rPr>
            <a:t>Chytridiomycosis</a:t>
          </a:r>
          <a:endParaRPr lang="en-US" sz="1200" kern="1200" dirty="0">
            <a:solidFill>
              <a:schemeClr val="accent1"/>
            </a:solidFill>
          </a:endParaRPr>
        </a:p>
        <a:p>
          <a:pPr lvl="0" algn="ctr" defTabSz="533400">
            <a:lnSpc>
              <a:spcPct val="90000"/>
            </a:lnSpc>
            <a:spcBef>
              <a:spcPct val="0"/>
            </a:spcBef>
            <a:spcAft>
              <a:spcPct val="35000"/>
            </a:spcAft>
          </a:pPr>
          <a:r>
            <a:rPr lang="en-US" sz="1200" kern="1200" dirty="0">
              <a:solidFill>
                <a:schemeClr val="accent1"/>
              </a:solidFill>
            </a:rPr>
            <a:t>Phytophthora</a:t>
          </a:r>
        </a:p>
      </dsp:txBody>
      <dsp:txXfrm>
        <a:off x="4659843" y="1018662"/>
        <a:ext cx="4888424" cy="225042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657C27-795C-D74E-BD6C-407E27EAE798}">
      <dsp:nvSpPr>
        <dsp:cNvPr id="0" name=""/>
        <dsp:cNvSpPr/>
      </dsp:nvSpPr>
      <dsp:spPr>
        <a:xfrm>
          <a:off x="2254960" y="1468076"/>
          <a:ext cx="1189600" cy="1189600"/>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a:t>Virus structural features</a:t>
          </a:r>
        </a:p>
      </dsp:txBody>
      <dsp:txXfrm>
        <a:off x="2429173" y="1642289"/>
        <a:ext cx="841174" cy="841174"/>
      </dsp:txXfrm>
    </dsp:sp>
    <dsp:sp modelId="{4CC34F38-90A8-5B46-ABDE-DF47D3D4450C}">
      <dsp:nvSpPr>
        <dsp:cNvPr id="0" name=""/>
        <dsp:cNvSpPr/>
      </dsp:nvSpPr>
      <dsp:spPr>
        <a:xfrm rot="16200000">
          <a:off x="2718976" y="1318529"/>
          <a:ext cx="261566" cy="37529"/>
        </a:xfrm>
        <a:custGeom>
          <a:avLst/>
          <a:gdLst/>
          <a:ahLst/>
          <a:cxnLst/>
          <a:rect l="0" t="0" r="0" b="0"/>
          <a:pathLst>
            <a:path>
              <a:moveTo>
                <a:pt x="0" y="18764"/>
              </a:moveTo>
              <a:lnTo>
                <a:pt x="261566" y="18764"/>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2843221" y="1330754"/>
        <a:ext cx="13078" cy="13078"/>
      </dsp:txXfrm>
    </dsp:sp>
    <dsp:sp modelId="{C811FFA8-2FDA-7E48-83C9-39BE0DE0CDB1}">
      <dsp:nvSpPr>
        <dsp:cNvPr id="0" name=""/>
        <dsp:cNvSpPr/>
      </dsp:nvSpPr>
      <dsp:spPr>
        <a:xfrm>
          <a:off x="2121695" y="-174995"/>
          <a:ext cx="1456130" cy="1381506"/>
        </a:xfrm>
        <a:prstGeom prst="ellipse">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n-GB" sz="1200" kern="1200" dirty="0"/>
        </a:p>
      </dsp:txBody>
      <dsp:txXfrm>
        <a:off x="2334940" y="27322"/>
        <a:ext cx="1029640" cy="976872"/>
      </dsp:txXfrm>
    </dsp:sp>
    <dsp:sp modelId="{25FB1A13-F505-FB44-80CC-6D7FCAC3F91C}">
      <dsp:nvSpPr>
        <dsp:cNvPr id="0" name=""/>
        <dsp:cNvSpPr/>
      </dsp:nvSpPr>
      <dsp:spPr>
        <a:xfrm rot="20520000">
          <a:off x="3412289" y="1840365"/>
          <a:ext cx="129079" cy="37529"/>
        </a:xfrm>
        <a:custGeom>
          <a:avLst/>
          <a:gdLst/>
          <a:ahLst/>
          <a:cxnLst/>
          <a:rect l="0" t="0" r="0" b="0"/>
          <a:pathLst>
            <a:path>
              <a:moveTo>
                <a:pt x="0" y="18764"/>
              </a:moveTo>
              <a:lnTo>
                <a:pt x="129079" y="18764"/>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3473602" y="1855902"/>
        <a:ext cx="6453" cy="6453"/>
      </dsp:txXfrm>
    </dsp:sp>
    <dsp:sp modelId="{030558C7-5418-AE4C-9F65-7C0B12CFE20F}">
      <dsp:nvSpPr>
        <dsp:cNvPr id="0" name=""/>
        <dsp:cNvSpPr/>
      </dsp:nvSpPr>
      <dsp:spPr>
        <a:xfrm>
          <a:off x="3491876" y="812912"/>
          <a:ext cx="1658564" cy="1543755"/>
        </a:xfrm>
        <a:prstGeom prst="ellipse">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n-GB" sz="1200" kern="1200" dirty="0"/>
        </a:p>
      </dsp:txBody>
      <dsp:txXfrm>
        <a:off x="3734767" y="1038990"/>
        <a:ext cx="1172782" cy="1091599"/>
      </dsp:txXfrm>
    </dsp:sp>
    <dsp:sp modelId="{3DF41CD5-1F79-F149-82DE-156D337058D9}">
      <dsp:nvSpPr>
        <dsp:cNvPr id="0" name=""/>
        <dsp:cNvSpPr/>
      </dsp:nvSpPr>
      <dsp:spPr>
        <a:xfrm rot="3240000">
          <a:off x="3164051" y="2594642"/>
          <a:ext cx="171384" cy="37529"/>
        </a:xfrm>
        <a:custGeom>
          <a:avLst/>
          <a:gdLst/>
          <a:ahLst/>
          <a:cxnLst/>
          <a:rect l="0" t="0" r="0" b="0"/>
          <a:pathLst>
            <a:path>
              <a:moveTo>
                <a:pt x="0" y="18764"/>
              </a:moveTo>
              <a:lnTo>
                <a:pt x="171384" y="18764"/>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3245458" y="2609122"/>
        <a:ext cx="8569" cy="8569"/>
      </dsp:txXfrm>
    </dsp:sp>
    <dsp:sp modelId="{BB0C49EB-074B-6A42-927D-93F021A3A835}">
      <dsp:nvSpPr>
        <dsp:cNvPr id="0" name=""/>
        <dsp:cNvSpPr/>
      </dsp:nvSpPr>
      <dsp:spPr>
        <a:xfrm>
          <a:off x="2931017" y="2555451"/>
          <a:ext cx="1656232" cy="1518143"/>
        </a:xfrm>
        <a:prstGeom prst="ellipse">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n-GB" sz="1200" kern="1200" dirty="0"/>
        </a:p>
      </dsp:txBody>
      <dsp:txXfrm>
        <a:off x="3173567" y="2777778"/>
        <a:ext cx="1171132" cy="1073489"/>
      </dsp:txXfrm>
    </dsp:sp>
    <dsp:sp modelId="{0FF02075-0383-6D4E-9B63-E7E55AB906B0}">
      <dsp:nvSpPr>
        <dsp:cNvPr id="0" name=""/>
        <dsp:cNvSpPr/>
      </dsp:nvSpPr>
      <dsp:spPr>
        <a:xfrm rot="7560000">
          <a:off x="2412800" y="2569819"/>
          <a:ext cx="110020" cy="37529"/>
        </a:xfrm>
        <a:custGeom>
          <a:avLst/>
          <a:gdLst/>
          <a:ahLst/>
          <a:cxnLst/>
          <a:rect l="0" t="0" r="0" b="0"/>
          <a:pathLst>
            <a:path>
              <a:moveTo>
                <a:pt x="0" y="18764"/>
              </a:moveTo>
              <a:lnTo>
                <a:pt x="110020" y="18764"/>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2465060" y="2585834"/>
        <a:ext cx="5501" cy="5501"/>
      </dsp:txXfrm>
    </dsp:sp>
    <dsp:sp modelId="{5AF52FB2-AA2E-FB49-BE7D-7849C1D6CC01}">
      <dsp:nvSpPr>
        <dsp:cNvPr id="0" name=""/>
        <dsp:cNvSpPr/>
      </dsp:nvSpPr>
      <dsp:spPr>
        <a:xfrm>
          <a:off x="1115321" y="2462680"/>
          <a:ext cx="1650129" cy="1703685"/>
        </a:xfrm>
        <a:prstGeom prst="ellipse">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n-GB" sz="1200" kern="1200" dirty="0"/>
        </a:p>
      </dsp:txBody>
      <dsp:txXfrm>
        <a:off x="1356977" y="2712179"/>
        <a:ext cx="1166817" cy="1204687"/>
      </dsp:txXfrm>
    </dsp:sp>
    <dsp:sp modelId="{41B2D57D-00E3-0A4F-9B47-3070FABB9FCB}">
      <dsp:nvSpPr>
        <dsp:cNvPr id="0" name=""/>
        <dsp:cNvSpPr/>
      </dsp:nvSpPr>
      <dsp:spPr>
        <a:xfrm rot="11880000">
          <a:off x="2154343" y="1839761"/>
          <a:ext cx="132982" cy="37529"/>
        </a:xfrm>
        <a:custGeom>
          <a:avLst/>
          <a:gdLst/>
          <a:ahLst/>
          <a:cxnLst/>
          <a:rect l="0" t="0" r="0" b="0"/>
          <a:pathLst>
            <a:path>
              <a:moveTo>
                <a:pt x="0" y="18764"/>
              </a:moveTo>
              <a:lnTo>
                <a:pt x="132982" y="18764"/>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2217510" y="1855202"/>
        <a:ext cx="6649" cy="6649"/>
      </dsp:txXfrm>
    </dsp:sp>
    <dsp:sp modelId="{26DD89F4-DE12-F74E-AF99-133E1172343E}">
      <dsp:nvSpPr>
        <dsp:cNvPr id="0" name=""/>
        <dsp:cNvSpPr/>
      </dsp:nvSpPr>
      <dsp:spPr>
        <a:xfrm>
          <a:off x="555182" y="799369"/>
          <a:ext cx="1646358" cy="1570843"/>
        </a:xfrm>
        <a:prstGeom prst="ellipse">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n-GB" sz="1200" kern="1200" dirty="0"/>
        </a:p>
      </dsp:txBody>
      <dsp:txXfrm>
        <a:off x="796286" y="1029414"/>
        <a:ext cx="1164150" cy="1110753"/>
      </dsp:txXfrm>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7158F896-9522-1444-9882-0117335A04E4}"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96AD7-E705-174C-AC2D-DCA4C4FE75D4}" type="slidenum">
              <a:rPr lang="en-US" smtClean="0"/>
              <a:t>‹#›</a:t>
            </a:fld>
            <a:endParaRPr lang="en-US"/>
          </a:p>
        </p:txBody>
      </p:sp>
    </p:spTree>
    <p:extLst>
      <p:ext uri="{BB962C8B-B14F-4D97-AF65-F5344CB8AC3E}">
        <p14:creationId xmlns:p14="http://schemas.microsoft.com/office/powerpoint/2010/main" val="617562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158F896-9522-1444-9882-0117335A04E4}"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96AD7-E705-174C-AC2D-DCA4C4FE75D4}" type="slidenum">
              <a:rPr lang="en-US" smtClean="0"/>
              <a:t>‹#›</a:t>
            </a:fld>
            <a:endParaRPr lang="en-US"/>
          </a:p>
        </p:txBody>
      </p:sp>
    </p:spTree>
    <p:extLst>
      <p:ext uri="{BB962C8B-B14F-4D97-AF65-F5344CB8AC3E}">
        <p14:creationId xmlns:p14="http://schemas.microsoft.com/office/powerpoint/2010/main" val="231659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158F896-9522-1444-9882-0117335A04E4}"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96AD7-E705-174C-AC2D-DCA4C4FE75D4}" type="slidenum">
              <a:rPr lang="en-US" smtClean="0"/>
              <a:t>‹#›</a:t>
            </a:fld>
            <a:endParaRPr lang="en-US"/>
          </a:p>
        </p:txBody>
      </p:sp>
    </p:spTree>
    <p:extLst>
      <p:ext uri="{BB962C8B-B14F-4D97-AF65-F5344CB8AC3E}">
        <p14:creationId xmlns:p14="http://schemas.microsoft.com/office/powerpoint/2010/main" val="2555496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158F896-9522-1444-9882-0117335A04E4}"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96AD7-E705-174C-AC2D-DCA4C4FE75D4}" type="slidenum">
              <a:rPr lang="en-US" smtClean="0"/>
              <a:t>‹#›</a:t>
            </a:fld>
            <a:endParaRPr lang="en-US"/>
          </a:p>
        </p:txBody>
      </p:sp>
    </p:spTree>
    <p:extLst>
      <p:ext uri="{BB962C8B-B14F-4D97-AF65-F5344CB8AC3E}">
        <p14:creationId xmlns:p14="http://schemas.microsoft.com/office/powerpoint/2010/main" val="3900520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7158F896-9522-1444-9882-0117335A04E4}"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96AD7-E705-174C-AC2D-DCA4C4FE75D4}" type="slidenum">
              <a:rPr lang="en-US" smtClean="0"/>
              <a:t>‹#›</a:t>
            </a:fld>
            <a:endParaRPr lang="en-US"/>
          </a:p>
        </p:txBody>
      </p:sp>
    </p:spTree>
    <p:extLst>
      <p:ext uri="{BB962C8B-B14F-4D97-AF65-F5344CB8AC3E}">
        <p14:creationId xmlns:p14="http://schemas.microsoft.com/office/powerpoint/2010/main" val="2992588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7158F896-9522-1444-9882-0117335A04E4}" type="datetimeFigureOut">
              <a:rPr lang="en-US" smtClean="0"/>
              <a:t>6/1/2022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596AD7-E705-174C-AC2D-DCA4C4FE75D4}" type="slidenum">
              <a:rPr lang="en-US" smtClean="0"/>
              <a:t>‹#›</a:t>
            </a:fld>
            <a:endParaRPr lang="en-US"/>
          </a:p>
        </p:txBody>
      </p:sp>
    </p:spTree>
    <p:extLst>
      <p:ext uri="{BB962C8B-B14F-4D97-AF65-F5344CB8AC3E}">
        <p14:creationId xmlns:p14="http://schemas.microsoft.com/office/powerpoint/2010/main" val="4233836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7158F896-9522-1444-9882-0117335A04E4}" type="datetimeFigureOut">
              <a:rPr lang="en-US" smtClean="0"/>
              <a:t>6/1/2022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596AD7-E705-174C-AC2D-DCA4C4FE75D4}" type="slidenum">
              <a:rPr lang="en-US" smtClean="0"/>
              <a:t>‹#›</a:t>
            </a:fld>
            <a:endParaRPr lang="en-US"/>
          </a:p>
        </p:txBody>
      </p:sp>
    </p:spTree>
    <p:extLst>
      <p:ext uri="{BB962C8B-B14F-4D97-AF65-F5344CB8AC3E}">
        <p14:creationId xmlns:p14="http://schemas.microsoft.com/office/powerpoint/2010/main" val="1205791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7158F896-9522-1444-9882-0117335A04E4}" type="datetimeFigureOut">
              <a:rPr lang="en-US" smtClean="0"/>
              <a:t>6/1/2022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596AD7-E705-174C-AC2D-DCA4C4FE75D4}" type="slidenum">
              <a:rPr lang="en-US" smtClean="0"/>
              <a:t>‹#›</a:t>
            </a:fld>
            <a:endParaRPr lang="en-US"/>
          </a:p>
        </p:txBody>
      </p:sp>
    </p:spTree>
    <p:extLst>
      <p:ext uri="{BB962C8B-B14F-4D97-AF65-F5344CB8AC3E}">
        <p14:creationId xmlns:p14="http://schemas.microsoft.com/office/powerpoint/2010/main" val="1675988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58F896-9522-1444-9882-0117335A04E4}" type="datetimeFigureOut">
              <a:rPr lang="en-US" smtClean="0"/>
              <a:t>6/1/2022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596AD7-E705-174C-AC2D-DCA4C4FE75D4}" type="slidenum">
              <a:rPr lang="en-US" smtClean="0"/>
              <a:t>‹#›</a:t>
            </a:fld>
            <a:endParaRPr lang="en-US"/>
          </a:p>
        </p:txBody>
      </p:sp>
    </p:spTree>
    <p:extLst>
      <p:ext uri="{BB962C8B-B14F-4D97-AF65-F5344CB8AC3E}">
        <p14:creationId xmlns:p14="http://schemas.microsoft.com/office/powerpoint/2010/main" val="2241461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7158F896-9522-1444-9882-0117335A04E4}" type="datetimeFigureOut">
              <a:rPr lang="en-US" smtClean="0"/>
              <a:t>6/1/2022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596AD7-E705-174C-AC2D-DCA4C4FE75D4}" type="slidenum">
              <a:rPr lang="en-US" smtClean="0"/>
              <a:t>‹#›</a:t>
            </a:fld>
            <a:endParaRPr lang="en-US"/>
          </a:p>
        </p:txBody>
      </p:sp>
    </p:spTree>
    <p:extLst>
      <p:ext uri="{BB962C8B-B14F-4D97-AF65-F5344CB8AC3E}">
        <p14:creationId xmlns:p14="http://schemas.microsoft.com/office/powerpoint/2010/main" val="392585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7158F896-9522-1444-9882-0117335A04E4}" type="datetimeFigureOut">
              <a:rPr lang="en-US" smtClean="0"/>
              <a:t>6/1/2022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596AD7-E705-174C-AC2D-DCA4C4FE75D4}" type="slidenum">
              <a:rPr lang="en-US" smtClean="0"/>
              <a:t>‹#›</a:t>
            </a:fld>
            <a:endParaRPr lang="en-US"/>
          </a:p>
        </p:txBody>
      </p:sp>
    </p:spTree>
    <p:extLst>
      <p:ext uri="{BB962C8B-B14F-4D97-AF65-F5344CB8AC3E}">
        <p14:creationId xmlns:p14="http://schemas.microsoft.com/office/powerpoint/2010/main" val="23318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58F896-9522-1444-9882-0117335A04E4}" type="datetimeFigureOut">
              <a:rPr lang="en-US" smtClean="0"/>
              <a:t>6/1/2022</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596AD7-E705-174C-AC2D-DCA4C4FE75D4}" type="slidenum">
              <a:rPr lang="en-US" smtClean="0"/>
              <a:t>‹#›</a:t>
            </a:fld>
            <a:endParaRPr lang="en-US"/>
          </a:p>
        </p:txBody>
      </p:sp>
    </p:spTree>
    <p:extLst>
      <p:ext uri="{BB962C8B-B14F-4D97-AF65-F5344CB8AC3E}">
        <p14:creationId xmlns:p14="http://schemas.microsoft.com/office/powerpoint/2010/main" val="27450096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2.png"/><Relationship Id="rId7" Type="http://schemas.openxmlformats.org/officeDocument/2006/relationships/diagramColors" Target="../diagrams/colors5.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54B3D-C1CC-484A-92F6-FC311657AC51}"/>
              </a:ext>
            </a:extLst>
          </p:cNvPr>
          <p:cNvSpPr>
            <a:spLocks noGrp="1"/>
          </p:cNvSpPr>
          <p:nvPr>
            <p:ph type="ctrTitle"/>
          </p:nvPr>
        </p:nvSpPr>
        <p:spPr>
          <a:xfrm>
            <a:off x="742950" y="649556"/>
            <a:ext cx="8420100" cy="2387600"/>
          </a:xfrm>
        </p:spPr>
        <p:txBody>
          <a:bodyPr/>
          <a:lstStyle/>
          <a:p>
            <a:r>
              <a:rPr lang="en-US" dirty="0"/>
              <a:t>Infectious Disease</a:t>
            </a:r>
          </a:p>
        </p:txBody>
      </p:sp>
      <p:sp>
        <p:nvSpPr>
          <p:cNvPr id="3" name="Subtitle 2">
            <a:extLst>
              <a:ext uri="{FF2B5EF4-FFF2-40B4-BE49-F238E27FC236}">
                <a16:creationId xmlns:a16="http://schemas.microsoft.com/office/drawing/2014/main" id="{6F5613A1-CBD0-7C4E-8679-590FCABC14CA}"/>
              </a:ext>
            </a:extLst>
          </p:cNvPr>
          <p:cNvSpPr>
            <a:spLocks noGrp="1"/>
          </p:cNvSpPr>
          <p:nvPr>
            <p:ph type="subTitle" idx="1"/>
          </p:nvPr>
        </p:nvSpPr>
        <p:spPr>
          <a:xfrm>
            <a:off x="1238250" y="3252716"/>
            <a:ext cx="7429500" cy="2860407"/>
          </a:xfrm>
        </p:spPr>
        <p:txBody>
          <a:bodyPr>
            <a:normAutofit/>
          </a:bodyPr>
          <a:lstStyle/>
          <a:p>
            <a:pPr marL="371475" indent="-371475" algn="l">
              <a:buFont typeface="+mj-lt"/>
              <a:buAutoNum type="arabicPeriod"/>
            </a:pPr>
            <a:r>
              <a:rPr lang="en-US" dirty="0"/>
              <a:t>Pathogens</a:t>
            </a:r>
          </a:p>
          <a:p>
            <a:pPr marL="828675" lvl="1" indent="-371475" algn="l">
              <a:buFont typeface="Arial" panose="020B0604020202020204" pitchFamily="34" charset="0"/>
              <a:buChar char="•"/>
            </a:pPr>
            <a:r>
              <a:rPr lang="en-US" dirty="0"/>
              <a:t>Portal of entry &amp; exit</a:t>
            </a:r>
          </a:p>
          <a:p>
            <a:pPr marL="828675" lvl="1" indent="-371475" algn="l">
              <a:buFont typeface="Arial" panose="020B0604020202020204" pitchFamily="34" charset="0"/>
              <a:buChar char="•"/>
            </a:pPr>
            <a:r>
              <a:rPr lang="en-US" dirty="0"/>
              <a:t>Life cycle</a:t>
            </a:r>
          </a:p>
          <a:p>
            <a:pPr marL="828675" lvl="1" indent="-371475" algn="l">
              <a:buFont typeface="Arial" panose="020B0604020202020204" pitchFamily="34" charset="0"/>
              <a:buChar char="•"/>
            </a:pPr>
            <a:r>
              <a:rPr lang="en-US" dirty="0"/>
              <a:t>Mode of transmission - recap</a:t>
            </a:r>
          </a:p>
          <a:p>
            <a:pPr marL="371475" indent="-371475" algn="l">
              <a:buFont typeface="+mj-lt"/>
              <a:buAutoNum type="arabicPeriod"/>
            </a:pPr>
            <a:r>
              <a:rPr lang="en-US" dirty="0"/>
              <a:t>Virus</a:t>
            </a:r>
          </a:p>
          <a:p>
            <a:pPr marL="828675" lvl="1" indent="-371475" algn="l">
              <a:buFont typeface="Arial" panose="020B0604020202020204" pitchFamily="34" charset="0"/>
              <a:buChar char="•"/>
            </a:pPr>
            <a:r>
              <a:rPr lang="en-US" dirty="0"/>
              <a:t>structure</a:t>
            </a:r>
          </a:p>
          <a:p>
            <a:pPr marL="371475" indent="-371475" algn="l">
              <a:buFont typeface="+mj-lt"/>
              <a:buAutoNum type="arabicPeriod"/>
            </a:pPr>
            <a:r>
              <a:rPr lang="en-US" dirty="0"/>
              <a:t>Virus Replication</a:t>
            </a:r>
          </a:p>
        </p:txBody>
      </p:sp>
    </p:spTree>
    <p:extLst>
      <p:ext uri="{BB962C8B-B14F-4D97-AF65-F5344CB8AC3E}">
        <p14:creationId xmlns:p14="http://schemas.microsoft.com/office/powerpoint/2010/main" val="3308165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DBB7417D-07F3-374E-A189-6A3C6D9AE27B}"/>
              </a:ext>
            </a:extLst>
          </p:cNvPr>
          <p:cNvGrpSpPr/>
          <p:nvPr/>
        </p:nvGrpSpPr>
        <p:grpSpPr>
          <a:xfrm>
            <a:off x="-35780" y="-68438"/>
            <a:ext cx="9798074" cy="6808285"/>
            <a:chOff x="-35780" y="-68438"/>
            <a:chExt cx="9798074" cy="6808285"/>
          </a:xfrm>
        </p:grpSpPr>
        <p:sp>
          <p:nvSpPr>
            <p:cNvPr id="8" name="Text Box 1">
              <a:extLst>
                <a:ext uri="{FF2B5EF4-FFF2-40B4-BE49-F238E27FC236}">
                  <a16:creationId xmlns:a16="http://schemas.microsoft.com/office/drawing/2014/main" id="{C588BACD-B30B-364E-8996-7DBE1C9AC7CA}"/>
                </a:ext>
              </a:extLst>
            </p:cNvPr>
            <p:cNvSpPr txBox="1"/>
            <p:nvPr/>
          </p:nvSpPr>
          <p:spPr>
            <a:xfrm>
              <a:off x="-35780" y="-68438"/>
              <a:ext cx="2978150" cy="787400"/>
            </a:xfrm>
            <a:prstGeom prst="rect">
              <a:avLst/>
            </a:prstGeom>
            <a:noFill/>
            <a:ln>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n-AU" sz="3000" b="1" dirty="0">
                  <a:ln w="10160" cap="flat" cmpd="sng" algn="ctr">
                    <a:solidFill>
                      <a:srgbClr val="5B9BD5"/>
                    </a:solidFill>
                    <a:prstDash val="solid"/>
                    <a:round/>
                  </a:ln>
                  <a:noFill/>
                  <a:effectLst>
                    <a:outerShdw blurRad="38100" dist="22860" dir="5400000" algn="tl">
                      <a:srgbClr val="000000">
                        <a:alpha val="30000"/>
                      </a:srgbClr>
                    </a:outerShdw>
                  </a:effectLst>
                  <a:latin typeface="Elephant Pro" pitchFamily="2" charset="0"/>
                  <a:ea typeface="Calibri" panose="020F0502020204030204" pitchFamily="34" charset="0"/>
                  <a:cs typeface="Times New Roman" panose="02020603050405020304" pitchFamily="18" charset="0"/>
                </a:rPr>
                <a:t>Infectious Disease</a:t>
              </a:r>
              <a:endParaRPr lang="en-AU" sz="30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2" name="Straight Connector 11">
              <a:extLst>
                <a:ext uri="{FF2B5EF4-FFF2-40B4-BE49-F238E27FC236}">
                  <a16:creationId xmlns:a16="http://schemas.microsoft.com/office/drawing/2014/main" id="{7D35535E-92B0-5845-B2A7-FC2028149F55}"/>
                </a:ext>
              </a:extLst>
            </p:cNvPr>
            <p:cNvCxnSpPr/>
            <p:nvPr/>
          </p:nvCxnSpPr>
          <p:spPr>
            <a:xfrm>
              <a:off x="2838694" y="3335548"/>
              <a:ext cx="0" cy="3404299"/>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8AB3D2F-E8BF-DE49-96D5-BEDE2A4E78C7}"/>
                </a:ext>
              </a:extLst>
            </p:cNvPr>
            <p:cNvCxnSpPr/>
            <p:nvPr/>
          </p:nvCxnSpPr>
          <p:spPr>
            <a:xfrm>
              <a:off x="154112" y="3298304"/>
              <a:ext cx="9608182" cy="74488"/>
            </a:xfrm>
            <a:prstGeom prst="line">
              <a:avLst/>
            </a:prstGeom>
          </p:spPr>
          <p:style>
            <a:lnRef idx="1">
              <a:schemeClr val="accent1"/>
            </a:lnRef>
            <a:fillRef idx="0">
              <a:schemeClr val="accent1"/>
            </a:fillRef>
            <a:effectRef idx="0">
              <a:schemeClr val="accent1"/>
            </a:effectRef>
            <a:fontRef idx="minor">
              <a:schemeClr val="tx1"/>
            </a:fontRef>
          </p:style>
        </p:cxnSp>
      </p:grpSp>
      <p:sp>
        <p:nvSpPr>
          <p:cNvPr id="21" name="Title 1">
            <a:extLst>
              <a:ext uri="{FF2B5EF4-FFF2-40B4-BE49-F238E27FC236}">
                <a16:creationId xmlns:a16="http://schemas.microsoft.com/office/drawing/2014/main" id="{D133BD5F-D29E-1D4B-A1E0-741FEF5A1E26}"/>
              </a:ext>
            </a:extLst>
          </p:cNvPr>
          <p:cNvSpPr>
            <a:spLocks noGrp="1" noChangeArrowheads="1"/>
          </p:cNvSpPr>
          <p:nvPr>
            <p:ph type="title"/>
          </p:nvPr>
        </p:nvSpPr>
        <p:spPr>
          <a:xfrm>
            <a:off x="567561" y="4068650"/>
            <a:ext cx="1854226" cy="685800"/>
          </a:xfrm>
        </p:spPr>
        <p:txBody>
          <a:bodyPr>
            <a:noAutofit/>
          </a:bodyPr>
          <a:lstStyle/>
          <a:p>
            <a:pPr algn="ctr">
              <a:lnSpc>
                <a:spcPct val="100000"/>
              </a:lnSpc>
              <a:defRPr/>
            </a:pPr>
            <a:r>
              <a:rPr lang="en-AU" sz="1200" b="1" dirty="0">
                <a:latin typeface="+mn-lt"/>
              </a:rPr>
              <a:t/>
            </a:r>
            <a:br>
              <a:rPr lang="en-AU" sz="1200" b="1" dirty="0">
                <a:latin typeface="+mn-lt"/>
              </a:rPr>
            </a:br>
            <a:r>
              <a:rPr lang="en-AU" sz="1200" dirty="0">
                <a:latin typeface="Calibri" panose="020F0502020204030204" pitchFamily="34" charset="0"/>
                <a:ea typeface="Calibri" panose="020F0502020204030204" pitchFamily="34" charset="0"/>
                <a:cs typeface="Times New Roman" panose="02020603050405020304" pitchFamily="18" charset="0"/>
              </a:rPr>
              <a:t/>
            </a:r>
            <a:br>
              <a:rPr lang="en-AU" sz="1200" dirty="0">
                <a:latin typeface="Calibri" panose="020F0502020204030204" pitchFamily="34" charset="0"/>
                <a:ea typeface="Calibri" panose="020F0502020204030204" pitchFamily="34" charset="0"/>
                <a:cs typeface="Times New Roman" panose="02020603050405020304" pitchFamily="18" charset="0"/>
              </a:rPr>
            </a:br>
            <a:endParaRPr lang="en-AU" altLang="en-US" sz="1200" b="1" dirty="0"/>
          </a:p>
        </p:txBody>
      </p:sp>
      <p:sp>
        <p:nvSpPr>
          <p:cNvPr id="31" name="Title 1">
            <a:extLst>
              <a:ext uri="{FF2B5EF4-FFF2-40B4-BE49-F238E27FC236}">
                <a16:creationId xmlns:a16="http://schemas.microsoft.com/office/drawing/2014/main" id="{7D2DC90B-4285-D448-A86C-04330B5E29F3}"/>
              </a:ext>
            </a:extLst>
          </p:cNvPr>
          <p:cNvSpPr txBox="1">
            <a:spLocks noChangeArrowheads="1"/>
          </p:cNvSpPr>
          <p:nvPr/>
        </p:nvSpPr>
        <p:spPr>
          <a:xfrm>
            <a:off x="340782" y="4184677"/>
            <a:ext cx="2174780" cy="685800"/>
          </a:xfrm>
          <a:prstGeom prst="rect">
            <a:avLst/>
          </a:prstGeom>
        </p:spPr>
        <p:txBody>
          <a:bodyPr vert="horz" lIns="91440" tIns="45720" rIns="91440" bIns="45720" rtlCol="0" anchor="ctr">
            <a:noAutofit/>
          </a:bodyPr>
          <a:lstStyle>
            <a:lvl1pPr algn="l" defTabSz="914400" rtl="0" eaLnBrk="0" fontAlgn="base" latinLnBrk="0" hangingPunct="0">
              <a:lnSpc>
                <a:spcPts val="2400"/>
              </a:lnSpc>
              <a:spcBef>
                <a:spcPct val="0"/>
              </a:spcBef>
              <a:spcAft>
                <a:spcPct val="0"/>
              </a:spcAft>
              <a:buNone/>
              <a:defRPr sz="2200" kern="1200">
                <a:solidFill>
                  <a:schemeClr val="accent1"/>
                </a:solidFill>
                <a:latin typeface="+mj-lt"/>
                <a:ea typeface="MS PGothic" panose="020B0600070205080204" pitchFamily="34" charset="-128"/>
                <a:cs typeface="ＭＳ Ｐゴシック" charset="0"/>
              </a:defRPr>
            </a:lvl1pPr>
            <a:lvl2pPr algn="l" rtl="0" eaLnBrk="0" fontAlgn="base" hangingPunct="0">
              <a:lnSpc>
                <a:spcPts val="2400"/>
              </a:lnSpc>
              <a:spcBef>
                <a:spcPct val="0"/>
              </a:spcBef>
              <a:spcAft>
                <a:spcPct val="0"/>
              </a:spcAft>
              <a:defRPr sz="2200">
                <a:solidFill>
                  <a:schemeClr val="accent1"/>
                </a:solidFill>
                <a:latin typeface="Arial" charset="0"/>
                <a:ea typeface="MS PGothic" panose="020B0600070205080204" pitchFamily="34" charset="-128"/>
                <a:cs typeface="ＭＳ Ｐゴシック" charset="0"/>
              </a:defRPr>
            </a:lvl2pPr>
            <a:lvl3pPr algn="l" rtl="0" eaLnBrk="0" fontAlgn="base" hangingPunct="0">
              <a:lnSpc>
                <a:spcPts val="2400"/>
              </a:lnSpc>
              <a:spcBef>
                <a:spcPct val="0"/>
              </a:spcBef>
              <a:spcAft>
                <a:spcPct val="0"/>
              </a:spcAft>
              <a:defRPr sz="2200">
                <a:solidFill>
                  <a:schemeClr val="accent1"/>
                </a:solidFill>
                <a:latin typeface="Arial" charset="0"/>
                <a:ea typeface="MS PGothic" panose="020B0600070205080204" pitchFamily="34" charset="-128"/>
                <a:cs typeface="ＭＳ Ｐゴシック" charset="0"/>
              </a:defRPr>
            </a:lvl3pPr>
            <a:lvl4pPr algn="l" rtl="0" eaLnBrk="0" fontAlgn="base" hangingPunct="0">
              <a:lnSpc>
                <a:spcPts val="2400"/>
              </a:lnSpc>
              <a:spcBef>
                <a:spcPct val="0"/>
              </a:spcBef>
              <a:spcAft>
                <a:spcPct val="0"/>
              </a:spcAft>
              <a:defRPr sz="2200">
                <a:solidFill>
                  <a:schemeClr val="accent1"/>
                </a:solidFill>
                <a:latin typeface="Arial" charset="0"/>
                <a:ea typeface="MS PGothic" panose="020B0600070205080204" pitchFamily="34" charset="-128"/>
                <a:cs typeface="ＭＳ Ｐゴシック" charset="0"/>
              </a:defRPr>
            </a:lvl4pPr>
            <a:lvl5pPr algn="l" rtl="0" eaLnBrk="0" fontAlgn="base" hangingPunct="0">
              <a:lnSpc>
                <a:spcPts val="2400"/>
              </a:lnSpc>
              <a:spcBef>
                <a:spcPct val="0"/>
              </a:spcBef>
              <a:spcAft>
                <a:spcPct val="0"/>
              </a:spcAft>
              <a:defRPr sz="2200">
                <a:solidFill>
                  <a:schemeClr val="accent1"/>
                </a:solidFill>
                <a:latin typeface="Arial" charset="0"/>
                <a:ea typeface="MS PGothic" panose="020B0600070205080204" pitchFamily="34" charset="-128"/>
                <a:cs typeface="ＭＳ Ｐゴシック" charset="0"/>
              </a:defRPr>
            </a:lvl5pPr>
            <a:lvl6pPr marL="457200" algn="l" rtl="0" eaLnBrk="1" fontAlgn="base" hangingPunct="1">
              <a:lnSpc>
                <a:spcPts val="2400"/>
              </a:lnSpc>
              <a:spcBef>
                <a:spcPct val="0"/>
              </a:spcBef>
              <a:spcAft>
                <a:spcPct val="0"/>
              </a:spcAft>
              <a:defRPr sz="2200">
                <a:solidFill>
                  <a:schemeClr val="accent1"/>
                </a:solidFill>
                <a:latin typeface="Arial" charset="0"/>
              </a:defRPr>
            </a:lvl6pPr>
            <a:lvl7pPr marL="914400" algn="l" rtl="0" eaLnBrk="1" fontAlgn="base" hangingPunct="1">
              <a:lnSpc>
                <a:spcPts val="2400"/>
              </a:lnSpc>
              <a:spcBef>
                <a:spcPct val="0"/>
              </a:spcBef>
              <a:spcAft>
                <a:spcPct val="0"/>
              </a:spcAft>
              <a:defRPr sz="2200">
                <a:solidFill>
                  <a:schemeClr val="accent1"/>
                </a:solidFill>
                <a:latin typeface="Arial" charset="0"/>
              </a:defRPr>
            </a:lvl7pPr>
            <a:lvl8pPr marL="1371600" algn="l" rtl="0" eaLnBrk="1" fontAlgn="base" hangingPunct="1">
              <a:lnSpc>
                <a:spcPts val="2400"/>
              </a:lnSpc>
              <a:spcBef>
                <a:spcPct val="0"/>
              </a:spcBef>
              <a:spcAft>
                <a:spcPct val="0"/>
              </a:spcAft>
              <a:defRPr sz="2200">
                <a:solidFill>
                  <a:schemeClr val="accent1"/>
                </a:solidFill>
                <a:latin typeface="Arial" charset="0"/>
              </a:defRPr>
            </a:lvl8pPr>
            <a:lvl9pPr marL="1828800" algn="l" rtl="0" eaLnBrk="1" fontAlgn="base" hangingPunct="1">
              <a:lnSpc>
                <a:spcPts val="2400"/>
              </a:lnSpc>
              <a:spcBef>
                <a:spcPct val="0"/>
              </a:spcBef>
              <a:spcAft>
                <a:spcPct val="0"/>
              </a:spcAft>
              <a:defRPr sz="2200">
                <a:solidFill>
                  <a:schemeClr val="accent1"/>
                </a:solidFill>
                <a:latin typeface="Arial" charset="0"/>
              </a:defRPr>
            </a:lvl9pPr>
          </a:lstStyle>
          <a:p>
            <a:pPr algn="ctr">
              <a:lnSpc>
                <a:spcPct val="100000"/>
              </a:lnSpc>
              <a:defRPr/>
            </a:pPr>
            <a:r>
              <a:rPr lang="en-AU" sz="1200" b="1" dirty="0">
                <a:ln w="10160" cap="flat" cmpd="sng" algn="ctr">
                  <a:solidFill>
                    <a:srgbClr val="5B9BD5"/>
                  </a:solidFill>
                  <a:prstDash val="solid"/>
                  <a:round/>
                </a:ln>
                <a:noFill/>
                <a:effectLst>
                  <a:outerShdw blurRad="38100" dist="22860" dir="5400000" algn="tl">
                    <a:srgbClr val="000000">
                      <a:alpha val="30000"/>
                    </a:srgbClr>
                  </a:outerShdw>
                </a:effectLst>
                <a:latin typeface="Lucida Console" panose="020B0609040504020204" pitchFamily="49" charset="0"/>
                <a:ea typeface="Calibri" panose="020F0502020204030204" pitchFamily="34" charset="0"/>
                <a:cs typeface="Times New Roman" panose="02020603050405020304" pitchFamily="18" charset="0"/>
              </a:rPr>
              <a:t>Recap: </a:t>
            </a:r>
          </a:p>
          <a:p>
            <a:pPr algn="ctr">
              <a:lnSpc>
                <a:spcPct val="100000"/>
              </a:lnSpc>
              <a:defRPr/>
            </a:pPr>
            <a:endParaRPr lang="en-AU" sz="1200" b="1" dirty="0">
              <a:ln w="10160" cap="flat" cmpd="sng" algn="ctr">
                <a:solidFill>
                  <a:srgbClr val="5B9BD5"/>
                </a:solidFill>
                <a:prstDash val="solid"/>
                <a:round/>
              </a:ln>
              <a:noFill/>
              <a:effectLst>
                <a:outerShdw blurRad="38100" dist="22860" dir="5400000" algn="tl">
                  <a:srgbClr val="000000">
                    <a:alpha val="30000"/>
                  </a:srgbClr>
                </a:outerShdw>
              </a:effectLst>
              <a:latin typeface="Lucida Console" panose="020B0609040504020204" pitchFamily="49" charset="0"/>
              <a:cs typeface="Times New Roman" panose="02020603050405020304" pitchFamily="18" charset="0"/>
            </a:endParaRPr>
          </a:p>
          <a:p>
            <a:pPr algn="ctr">
              <a:lnSpc>
                <a:spcPct val="100000"/>
              </a:lnSpc>
              <a:defRPr/>
            </a:pPr>
            <a:r>
              <a:rPr lang="en-AU" sz="1200" b="1" dirty="0">
                <a:solidFill>
                  <a:schemeClr val="tx1"/>
                </a:solidFill>
                <a:latin typeface="+mn-lt"/>
              </a:rPr>
              <a:t>Define the term pathogen and state the four groups of pathogens can cause disease</a:t>
            </a:r>
            <a:r>
              <a:rPr lang="en-AU" sz="1200" dirty="0"/>
              <a:t/>
            </a:r>
            <a:br>
              <a:rPr lang="en-AU" sz="1200" dirty="0"/>
            </a:br>
            <a:r>
              <a:rPr lang="en-AU" sz="1200" dirty="0">
                <a:latin typeface="Calibri" panose="020F0502020204030204" pitchFamily="34" charset="0"/>
                <a:ea typeface="Calibri" panose="020F0502020204030204" pitchFamily="34" charset="0"/>
                <a:cs typeface="Times New Roman" panose="02020603050405020304" pitchFamily="18" charset="0"/>
              </a:rPr>
              <a:t/>
            </a:r>
            <a:br>
              <a:rPr lang="en-AU" sz="1200" dirty="0">
                <a:latin typeface="Calibri" panose="020F0502020204030204" pitchFamily="34" charset="0"/>
                <a:ea typeface="Calibri" panose="020F0502020204030204" pitchFamily="34" charset="0"/>
                <a:cs typeface="Times New Roman" panose="02020603050405020304" pitchFamily="18" charset="0"/>
              </a:rPr>
            </a:br>
            <a:endParaRPr lang="en-AU" altLang="en-US" sz="1200" b="1" dirty="0"/>
          </a:p>
        </p:txBody>
      </p:sp>
      <p:grpSp>
        <p:nvGrpSpPr>
          <p:cNvPr id="15" name="Group 3">
            <a:extLst>
              <a:ext uri="{FF2B5EF4-FFF2-40B4-BE49-F238E27FC236}">
                <a16:creationId xmlns:a16="http://schemas.microsoft.com/office/drawing/2014/main" id="{297065E2-B2AD-8043-976A-C5A85819D1B1}"/>
              </a:ext>
            </a:extLst>
          </p:cNvPr>
          <p:cNvGrpSpPr>
            <a:grpSpLocks/>
          </p:cNvGrpSpPr>
          <p:nvPr/>
        </p:nvGrpSpPr>
        <p:grpSpPr bwMode="auto">
          <a:xfrm>
            <a:off x="2994312" y="69568"/>
            <a:ext cx="6673390" cy="2981203"/>
            <a:chOff x="952709" y="4660027"/>
            <a:chExt cx="7600950" cy="1511300"/>
          </a:xfrm>
        </p:grpSpPr>
        <p:sp>
          <p:nvSpPr>
            <p:cNvPr id="19" name="Text Box 3">
              <a:extLst>
                <a:ext uri="{FF2B5EF4-FFF2-40B4-BE49-F238E27FC236}">
                  <a16:creationId xmlns:a16="http://schemas.microsoft.com/office/drawing/2014/main" id="{0F925F13-4444-154E-8A0B-CF877136F395}"/>
                </a:ext>
              </a:extLst>
            </p:cNvPr>
            <p:cNvSpPr txBox="1"/>
            <p:nvPr/>
          </p:nvSpPr>
          <p:spPr bwMode="auto">
            <a:xfrm>
              <a:off x="952709" y="4660027"/>
              <a:ext cx="7600950" cy="1511300"/>
            </a:xfrm>
            <a:prstGeom prst="rect">
              <a:avLst/>
            </a:prstGeom>
            <a:solidFill>
              <a:schemeClr val="bg1">
                <a:lumMod val="85000"/>
              </a:schemeClr>
            </a:solidFill>
            <a:ln w="6350">
              <a:solidFill>
                <a:prstClr val="black"/>
              </a:solidFill>
            </a:ln>
          </p:spPr>
          <p:txBody>
            <a:bodyPr/>
            <a:lstStyle/>
            <a:p>
              <a:pPr eaLnBrk="0" fontAlgn="base" hangingPunct="0">
                <a:spcBef>
                  <a:spcPct val="0"/>
                </a:spcBef>
                <a:spcAft>
                  <a:spcPct val="0"/>
                </a:spcAft>
                <a:defRPr/>
              </a:pPr>
              <a:r>
                <a:rPr lang="en-AU">
                  <a:solidFill>
                    <a:srgbClr val="000000"/>
                  </a:solidFill>
                  <a:latin typeface="Calibri" panose="020F0502020204030204" pitchFamily="34" charset="0"/>
                  <a:ea typeface="Calibri" panose="020F0502020204030204" pitchFamily="34" charset="0"/>
                  <a:cs typeface="Times New Roman" panose="02020603050405020304" pitchFamily="18" charset="0"/>
                </a:rPr>
                <a:t> </a:t>
              </a:r>
            </a:p>
          </p:txBody>
        </p:sp>
        <p:grpSp>
          <p:nvGrpSpPr>
            <p:cNvPr id="20" name="Group 5">
              <a:extLst>
                <a:ext uri="{FF2B5EF4-FFF2-40B4-BE49-F238E27FC236}">
                  <a16:creationId xmlns:a16="http://schemas.microsoft.com/office/drawing/2014/main" id="{3AB736E0-4D35-E74C-9B3B-BEB83A428FB8}"/>
                </a:ext>
              </a:extLst>
            </p:cNvPr>
            <p:cNvGrpSpPr>
              <a:grpSpLocks/>
            </p:cNvGrpSpPr>
            <p:nvPr/>
          </p:nvGrpSpPr>
          <p:grpSpPr bwMode="auto">
            <a:xfrm>
              <a:off x="1115139" y="4706513"/>
              <a:ext cx="1266647" cy="867721"/>
              <a:chOff x="1115139" y="4706513"/>
              <a:chExt cx="1266647" cy="867721"/>
            </a:xfrm>
          </p:grpSpPr>
          <p:sp>
            <p:nvSpPr>
              <p:cNvPr id="22" name="Text Box 4">
                <a:extLst>
                  <a:ext uri="{FF2B5EF4-FFF2-40B4-BE49-F238E27FC236}">
                    <a16:creationId xmlns:a16="http://schemas.microsoft.com/office/drawing/2014/main" id="{807E81FE-3CAC-7147-8403-8E8AA5848C3A}"/>
                  </a:ext>
                </a:extLst>
              </p:cNvPr>
              <p:cNvSpPr txBox="1"/>
              <p:nvPr/>
            </p:nvSpPr>
            <p:spPr>
              <a:xfrm>
                <a:off x="1115139" y="5425697"/>
                <a:ext cx="1249517" cy="148537"/>
              </a:xfrm>
              <a:prstGeom prst="rect">
                <a:avLst/>
              </a:prstGeom>
              <a:noFill/>
              <a:ln>
                <a:noFill/>
              </a:ln>
            </p:spPr>
            <p:txBody>
              <a:bodyPr wrap="none">
                <a:spAutoFit/>
              </a:bodyPr>
              <a:lstStyle/>
              <a:p>
                <a:pPr eaLnBrk="0" fontAlgn="base" hangingPunct="0">
                  <a:spcBef>
                    <a:spcPct val="0"/>
                  </a:spcBef>
                  <a:spcAft>
                    <a:spcPct val="0"/>
                  </a:spcAft>
                  <a:defRPr/>
                </a:pPr>
                <a:r>
                  <a:rPr lang="en-AU" sz="1400" b="1" dirty="0">
                    <a:ln w="10160" cap="flat" cmpd="sng" algn="ctr">
                      <a:solidFill>
                        <a:srgbClr val="5B9BD5"/>
                      </a:solidFill>
                      <a:prstDash val="solid"/>
                      <a:round/>
                    </a:ln>
                    <a:solidFill>
                      <a:srgbClr val="FFFFFF"/>
                    </a:solidFill>
                    <a:effectLst>
                      <a:outerShdw blurRad="38100" dist="22860" dir="5400000" algn="tl">
                        <a:srgbClr val="000000">
                          <a:alpha val="30000"/>
                        </a:srgbClr>
                      </a:outerShdw>
                    </a:effectLst>
                    <a:latin typeface="Lucida Console" panose="020B0609040504020204" pitchFamily="49" charset="0"/>
                    <a:ea typeface="Calibri" panose="020F0502020204030204" pitchFamily="34" charset="0"/>
                    <a:cs typeface="Times New Roman" panose="02020603050405020304" pitchFamily="18" charset="0"/>
                  </a:rPr>
                  <a:t>Essential</a:t>
                </a:r>
                <a:endParaRPr lang="en-AU" sz="14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eaLnBrk="0" fontAlgn="base" hangingPunct="0">
                  <a:spcBef>
                    <a:spcPct val="0"/>
                  </a:spcBef>
                  <a:spcAft>
                    <a:spcPct val="0"/>
                  </a:spcAft>
                  <a:defRPr/>
                </a:pPr>
                <a:r>
                  <a:rPr lang="en-AU" sz="1400" b="1" dirty="0">
                    <a:ln w="10160" cap="flat" cmpd="sng" algn="ctr">
                      <a:solidFill>
                        <a:srgbClr val="5B9BD5"/>
                      </a:solidFill>
                      <a:prstDash val="solid"/>
                      <a:round/>
                    </a:ln>
                    <a:solidFill>
                      <a:srgbClr val="FFFFFF"/>
                    </a:solidFill>
                    <a:effectLst>
                      <a:outerShdw blurRad="38100" dist="22860" dir="5400000" algn="tl">
                        <a:srgbClr val="000000">
                          <a:alpha val="30000"/>
                        </a:srgbClr>
                      </a:outerShdw>
                    </a:effectLst>
                    <a:latin typeface="Lucida Console" panose="020B0609040504020204" pitchFamily="49" charset="0"/>
                    <a:ea typeface="Calibri" panose="020F0502020204030204" pitchFamily="34" charset="0"/>
                    <a:cs typeface="Times New Roman" panose="02020603050405020304" pitchFamily="18" charset="0"/>
                  </a:rPr>
                  <a:t>Question:</a:t>
                </a:r>
                <a:endParaRPr lang="en-AU" sz="14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3" name="Text Box 31">
                <a:extLst>
                  <a:ext uri="{FF2B5EF4-FFF2-40B4-BE49-F238E27FC236}">
                    <a16:creationId xmlns:a16="http://schemas.microsoft.com/office/drawing/2014/main" id="{AD455624-9763-B845-B2B3-08F2E4AC0927}"/>
                  </a:ext>
                </a:extLst>
              </p:cNvPr>
              <p:cNvSpPr txBox="1"/>
              <p:nvPr/>
            </p:nvSpPr>
            <p:spPr>
              <a:xfrm>
                <a:off x="1132269" y="4706513"/>
                <a:ext cx="1249517" cy="87375"/>
              </a:xfrm>
              <a:prstGeom prst="rect">
                <a:avLst/>
              </a:prstGeom>
              <a:noFill/>
              <a:ln>
                <a:noFill/>
              </a:ln>
            </p:spPr>
            <p:txBody>
              <a:bodyPr wrap="none">
                <a:spAutoFit/>
              </a:bodyPr>
              <a:lstStyle/>
              <a:p>
                <a:pPr eaLnBrk="0" fontAlgn="base" hangingPunct="0">
                  <a:spcBef>
                    <a:spcPct val="0"/>
                  </a:spcBef>
                  <a:spcAft>
                    <a:spcPct val="0"/>
                  </a:spcAft>
                  <a:defRPr/>
                </a:pPr>
                <a:r>
                  <a:rPr lang="en-AU" sz="1400" b="1" dirty="0">
                    <a:ln w="10160" cap="flat" cmpd="sng" algn="ctr">
                      <a:solidFill>
                        <a:srgbClr val="5B9BD5"/>
                      </a:solidFill>
                      <a:prstDash val="solid"/>
                      <a:round/>
                    </a:ln>
                    <a:solidFill>
                      <a:srgbClr val="FFFFFF"/>
                    </a:solidFill>
                    <a:effectLst>
                      <a:outerShdw blurRad="38100" dist="22860" dir="5400000" algn="tl">
                        <a:srgbClr val="000000">
                          <a:alpha val="30000"/>
                        </a:srgbClr>
                      </a:outerShdw>
                    </a:effectLst>
                    <a:latin typeface="Lucida Console" panose="020B0609040504020204" pitchFamily="49" charset="0"/>
                    <a:ea typeface="Calibri" panose="020F0502020204030204" pitchFamily="34" charset="0"/>
                    <a:cs typeface="Times New Roman" panose="02020603050405020304" pitchFamily="18" charset="0"/>
                  </a:rPr>
                  <a:t>Syllabus:</a:t>
                </a:r>
                <a:endParaRPr lang="en-AU" sz="1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grpSp>
      </p:grpSp>
      <p:sp>
        <p:nvSpPr>
          <p:cNvPr id="28" name="Text Box 27">
            <a:extLst>
              <a:ext uri="{FF2B5EF4-FFF2-40B4-BE49-F238E27FC236}">
                <a16:creationId xmlns:a16="http://schemas.microsoft.com/office/drawing/2014/main" id="{88847F8D-735F-1C4F-A76F-B194FAC93F90}"/>
              </a:ext>
            </a:extLst>
          </p:cNvPr>
          <p:cNvSpPr txBox="1">
            <a:spLocks noChangeArrowheads="1"/>
          </p:cNvSpPr>
          <p:nvPr/>
        </p:nvSpPr>
        <p:spPr bwMode="auto">
          <a:xfrm>
            <a:off x="4311551" y="119281"/>
            <a:ext cx="5594449" cy="1216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AU" sz="1200" dirty="0"/>
              <a:t>The major groups of organisms that cause disease are bacteria, fungi, </a:t>
            </a:r>
            <a:r>
              <a:rPr lang="en-AU" sz="1200" dirty="0" err="1"/>
              <a:t>protists</a:t>
            </a:r>
            <a:r>
              <a:rPr lang="en-AU" sz="1200" dirty="0"/>
              <a:t> and viruses; each group can be distinguished by its structural characteristics</a:t>
            </a:r>
          </a:p>
          <a:p>
            <a:r>
              <a:rPr lang="en-AU" sz="1200" dirty="0"/>
              <a:t> </a:t>
            </a:r>
          </a:p>
          <a:p>
            <a:r>
              <a:rPr lang="en-AU" sz="1200" dirty="0"/>
              <a:t>The life cycle of a pathogen and its associated diseases, including the method of invading the host, the impact on the host, and the mode of transmission (direct or indirect), determines its success for survival</a:t>
            </a:r>
          </a:p>
          <a:p>
            <a:endParaRPr lang="en-AU" sz="1200" dirty="0" smtClean="0">
              <a:solidFill>
                <a:srgbClr val="000000"/>
              </a:solidFill>
              <a:latin typeface="Arial"/>
            </a:endParaRPr>
          </a:p>
          <a:p>
            <a:endParaRPr lang="en-AU" sz="1200" dirty="0">
              <a:solidFill>
                <a:srgbClr val="000000"/>
              </a:solidFill>
              <a:latin typeface="Arial"/>
            </a:endParaRPr>
          </a:p>
          <a:p>
            <a:endParaRPr lang="en-AU" sz="1200" dirty="0">
              <a:solidFill>
                <a:srgbClr val="000000"/>
              </a:solidFill>
              <a:latin typeface="Arial"/>
            </a:endParaRPr>
          </a:p>
          <a:p>
            <a:r>
              <a:rPr lang="en-AU" sz="1200" dirty="0" smtClean="0">
                <a:solidFill>
                  <a:srgbClr val="000000"/>
                </a:solidFill>
                <a:latin typeface="Arial"/>
              </a:rPr>
              <a:t>Describe the structure of a virus</a:t>
            </a:r>
          </a:p>
          <a:p>
            <a:endParaRPr lang="en-AU" sz="1200" dirty="0">
              <a:solidFill>
                <a:srgbClr val="000000"/>
              </a:solidFill>
              <a:latin typeface="Arial"/>
            </a:endParaRPr>
          </a:p>
          <a:p>
            <a:r>
              <a:rPr lang="en-AU" sz="1200" dirty="0" smtClean="0">
                <a:solidFill>
                  <a:srgbClr val="000000"/>
                </a:solidFill>
                <a:latin typeface="Arial"/>
              </a:rPr>
              <a:t>Describe the life cycle of a pathogen</a:t>
            </a:r>
          </a:p>
          <a:p>
            <a:endParaRPr lang="en-AU" sz="1200" dirty="0">
              <a:solidFill>
                <a:srgbClr val="000000"/>
              </a:solidFill>
              <a:latin typeface="Arial"/>
            </a:endParaRPr>
          </a:p>
          <a:p>
            <a:r>
              <a:rPr lang="en-AU" sz="1200" dirty="0" smtClean="0">
                <a:solidFill>
                  <a:srgbClr val="000000"/>
                </a:solidFill>
                <a:latin typeface="Arial"/>
              </a:rPr>
              <a:t>Describe the different modes of transmission of pathogens</a:t>
            </a:r>
          </a:p>
        </p:txBody>
      </p:sp>
      <p:sp>
        <p:nvSpPr>
          <p:cNvPr id="3" name="TextBox 2"/>
          <p:cNvSpPr txBox="1"/>
          <p:nvPr/>
        </p:nvSpPr>
        <p:spPr>
          <a:xfrm>
            <a:off x="168626" y="1070337"/>
            <a:ext cx="2598764" cy="2492990"/>
          </a:xfrm>
          <a:prstGeom prst="rect">
            <a:avLst/>
          </a:prstGeom>
          <a:noFill/>
        </p:spPr>
        <p:txBody>
          <a:bodyPr wrap="square" rtlCol="0">
            <a:spAutoFit/>
          </a:bodyPr>
          <a:lstStyle/>
          <a:p>
            <a:r>
              <a:rPr lang="en-AU" sz="1200" b="1" dirty="0" err="1" smtClean="0"/>
              <a:t>Biozone</a:t>
            </a:r>
            <a:r>
              <a:rPr lang="en-AU" sz="1200" dirty="0" smtClean="0"/>
              <a:t> </a:t>
            </a:r>
          </a:p>
          <a:p>
            <a:r>
              <a:rPr lang="en-AU" sz="1200" dirty="0" smtClean="0"/>
              <a:t>74 Infection &amp; Disease</a:t>
            </a:r>
          </a:p>
          <a:p>
            <a:r>
              <a:rPr lang="en-AU" sz="1200" dirty="0" smtClean="0"/>
              <a:t>75 Transmission of Disease</a:t>
            </a:r>
          </a:p>
          <a:p>
            <a:endParaRPr lang="en-AU" sz="1200" dirty="0"/>
          </a:p>
          <a:p>
            <a:r>
              <a:rPr lang="en-AU" sz="1200" b="1" dirty="0" smtClean="0"/>
              <a:t>Biology WA UNITS 3 &amp; 4</a:t>
            </a:r>
          </a:p>
          <a:p>
            <a:r>
              <a:rPr lang="en-AU" sz="1200" dirty="0" smtClean="0"/>
              <a:t>Reading</a:t>
            </a:r>
          </a:p>
          <a:p>
            <a:r>
              <a:rPr lang="en-AU" sz="1200" dirty="0" smtClean="0"/>
              <a:t>Chapter 12 – pages 407 – 413 </a:t>
            </a:r>
          </a:p>
          <a:p>
            <a:r>
              <a:rPr lang="en-AU" sz="1200" dirty="0" smtClean="0"/>
              <a:t>Chapter 13 – pages 431 – 435</a:t>
            </a:r>
          </a:p>
          <a:p>
            <a:endParaRPr lang="en-AU" sz="1200" dirty="0"/>
          </a:p>
          <a:p>
            <a:r>
              <a:rPr lang="en-AU" sz="1200" dirty="0" smtClean="0"/>
              <a:t>Question Sets</a:t>
            </a:r>
          </a:p>
          <a:p>
            <a:r>
              <a:rPr lang="en-AU" sz="1200" dirty="0" smtClean="0"/>
              <a:t>12.1a, 12.1b, 12.2, 13.1 and 13.2</a:t>
            </a:r>
          </a:p>
          <a:p>
            <a:endParaRPr lang="en-AU" sz="1200" dirty="0"/>
          </a:p>
          <a:p>
            <a:endParaRPr lang="en-AU" sz="1200" dirty="0"/>
          </a:p>
        </p:txBody>
      </p:sp>
    </p:spTree>
    <p:extLst>
      <p:ext uri="{BB962C8B-B14F-4D97-AF65-F5344CB8AC3E}">
        <p14:creationId xmlns:p14="http://schemas.microsoft.com/office/powerpoint/2010/main" val="3332027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4DF5383B-CFD5-9049-A4C0-03C0EE224B50}"/>
              </a:ext>
            </a:extLst>
          </p:cNvPr>
          <p:cNvGrpSpPr/>
          <p:nvPr/>
        </p:nvGrpSpPr>
        <p:grpSpPr>
          <a:xfrm>
            <a:off x="148909" y="277044"/>
            <a:ext cx="9608182" cy="6303911"/>
            <a:chOff x="148909" y="1191802"/>
            <a:chExt cx="9608182" cy="5517223"/>
          </a:xfrm>
        </p:grpSpPr>
        <p:cxnSp>
          <p:nvCxnSpPr>
            <p:cNvPr id="7" name="Straight Connector 6">
              <a:extLst>
                <a:ext uri="{FF2B5EF4-FFF2-40B4-BE49-F238E27FC236}">
                  <a16:creationId xmlns:a16="http://schemas.microsoft.com/office/drawing/2014/main" id="{9921B54B-AB42-5B43-BADE-791B720AEB17}"/>
                </a:ext>
              </a:extLst>
            </p:cNvPr>
            <p:cNvCxnSpPr>
              <a:cxnSpLocks/>
            </p:cNvCxnSpPr>
            <p:nvPr/>
          </p:nvCxnSpPr>
          <p:spPr>
            <a:xfrm>
              <a:off x="2838694" y="1191802"/>
              <a:ext cx="0" cy="5517223"/>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7DE29BB7-9775-1148-ACDF-13E06E3521F0}"/>
                </a:ext>
              </a:extLst>
            </p:cNvPr>
            <p:cNvCxnSpPr/>
            <p:nvPr/>
          </p:nvCxnSpPr>
          <p:spPr>
            <a:xfrm>
              <a:off x="148909" y="4623817"/>
              <a:ext cx="9608182" cy="74488"/>
            </a:xfrm>
            <a:prstGeom prst="line">
              <a:avLst/>
            </a:prstGeom>
          </p:spPr>
          <p:style>
            <a:lnRef idx="1">
              <a:schemeClr val="accent1"/>
            </a:lnRef>
            <a:fillRef idx="0">
              <a:schemeClr val="accent1"/>
            </a:fillRef>
            <a:effectRef idx="0">
              <a:schemeClr val="accent1"/>
            </a:effectRef>
            <a:fontRef idx="minor">
              <a:schemeClr val="tx1"/>
            </a:fontRef>
          </p:style>
        </p:cxnSp>
      </p:grpSp>
      <p:sp>
        <p:nvSpPr>
          <p:cNvPr id="6" name="Title 1">
            <a:extLst>
              <a:ext uri="{FF2B5EF4-FFF2-40B4-BE49-F238E27FC236}">
                <a16:creationId xmlns:a16="http://schemas.microsoft.com/office/drawing/2014/main" id="{0CC9CBD5-E3F1-3242-B05A-F70A27FCB0EE}"/>
              </a:ext>
            </a:extLst>
          </p:cNvPr>
          <p:cNvSpPr txBox="1">
            <a:spLocks noGrp="1" noChangeArrowheads="1"/>
          </p:cNvSpPr>
          <p:nvPr>
            <p:ph type="title"/>
          </p:nvPr>
        </p:nvSpPr>
        <p:spPr>
          <a:xfrm>
            <a:off x="221744" y="1156825"/>
            <a:ext cx="2549319" cy="685800"/>
          </a:xfrm>
        </p:spPr>
        <p:txBody>
          <a:bodyPr>
            <a:noAutofit/>
          </a:bodyPr>
          <a:lstStyle>
            <a:lvl1pPr algn="l" rtl="0" eaLnBrk="0" fontAlgn="base" hangingPunct="0">
              <a:lnSpc>
                <a:spcPts val="2400"/>
              </a:lnSpc>
              <a:spcBef>
                <a:spcPct val="0"/>
              </a:spcBef>
              <a:spcAft>
                <a:spcPct val="0"/>
              </a:spcAft>
              <a:defRPr sz="2200">
                <a:solidFill>
                  <a:schemeClr val="accent1"/>
                </a:solidFill>
                <a:latin typeface="+mj-lt"/>
                <a:ea typeface="MS PGothic" panose="020B0600070205080204" pitchFamily="34" charset="-128"/>
                <a:cs typeface="ＭＳ Ｐゴシック" charset="0"/>
              </a:defRPr>
            </a:lvl1pPr>
            <a:lvl2pPr algn="l" rtl="0" eaLnBrk="0" fontAlgn="base" hangingPunct="0">
              <a:lnSpc>
                <a:spcPts val="2400"/>
              </a:lnSpc>
              <a:spcBef>
                <a:spcPct val="0"/>
              </a:spcBef>
              <a:spcAft>
                <a:spcPct val="0"/>
              </a:spcAft>
              <a:defRPr sz="2200">
                <a:solidFill>
                  <a:schemeClr val="accent1"/>
                </a:solidFill>
                <a:latin typeface="Arial" charset="0"/>
                <a:ea typeface="MS PGothic" panose="020B0600070205080204" pitchFamily="34" charset="-128"/>
                <a:cs typeface="ＭＳ Ｐゴシック" charset="0"/>
              </a:defRPr>
            </a:lvl2pPr>
            <a:lvl3pPr algn="l" rtl="0" eaLnBrk="0" fontAlgn="base" hangingPunct="0">
              <a:lnSpc>
                <a:spcPts val="2400"/>
              </a:lnSpc>
              <a:spcBef>
                <a:spcPct val="0"/>
              </a:spcBef>
              <a:spcAft>
                <a:spcPct val="0"/>
              </a:spcAft>
              <a:defRPr sz="2200">
                <a:solidFill>
                  <a:schemeClr val="accent1"/>
                </a:solidFill>
                <a:latin typeface="Arial" charset="0"/>
                <a:ea typeface="MS PGothic" panose="020B0600070205080204" pitchFamily="34" charset="-128"/>
                <a:cs typeface="ＭＳ Ｐゴシック" charset="0"/>
              </a:defRPr>
            </a:lvl3pPr>
            <a:lvl4pPr algn="l" rtl="0" eaLnBrk="0" fontAlgn="base" hangingPunct="0">
              <a:lnSpc>
                <a:spcPts val="2400"/>
              </a:lnSpc>
              <a:spcBef>
                <a:spcPct val="0"/>
              </a:spcBef>
              <a:spcAft>
                <a:spcPct val="0"/>
              </a:spcAft>
              <a:defRPr sz="2200">
                <a:solidFill>
                  <a:schemeClr val="accent1"/>
                </a:solidFill>
                <a:latin typeface="Arial" charset="0"/>
                <a:ea typeface="MS PGothic" panose="020B0600070205080204" pitchFamily="34" charset="-128"/>
                <a:cs typeface="ＭＳ Ｐゴシック" charset="0"/>
              </a:defRPr>
            </a:lvl4pPr>
            <a:lvl5pPr algn="l" rtl="0" eaLnBrk="0" fontAlgn="base" hangingPunct="0">
              <a:lnSpc>
                <a:spcPts val="2400"/>
              </a:lnSpc>
              <a:spcBef>
                <a:spcPct val="0"/>
              </a:spcBef>
              <a:spcAft>
                <a:spcPct val="0"/>
              </a:spcAft>
              <a:defRPr sz="2200">
                <a:solidFill>
                  <a:schemeClr val="accent1"/>
                </a:solidFill>
                <a:latin typeface="Arial" charset="0"/>
                <a:ea typeface="MS PGothic" panose="020B0600070205080204" pitchFamily="34" charset="-128"/>
                <a:cs typeface="ＭＳ Ｐゴシック" charset="0"/>
              </a:defRPr>
            </a:lvl5pPr>
            <a:lvl6pPr marL="457200" algn="l" rtl="0" eaLnBrk="1" fontAlgn="base" hangingPunct="1">
              <a:lnSpc>
                <a:spcPts val="2400"/>
              </a:lnSpc>
              <a:spcBef>
                <a:spcPct val="0"/>
              </a:spcBef>
              <a:spcAft>
                <a:spcPct val="0"/>
              </a:spcAft>
              <a:defRPr sz="2200">
                <a:solidFill>
                  <a:schemeClr val="accent1"/>
                </a:solidFill>
                <a:latin typeface="Arial" charset="0"/>
              </a:defRPr>
            </a:lvl6pPr>
            <a:lvl7pPr marL="914400" algn="l" rtl="0" eaLnBrk="1" fontAlgn="base" hangingPunct="1">
              <a:lnSpc>
                <a:spcPts val="2400"/>
              </a:lnSpc>
              <a:spcBef>
                <a:spcPct val="0"/>
              </a:spcBef>
              <a:spcAft>
                <a:spcPct val="0"/>
              </a:spcAft>
              <a:defRPr sz="2200">
                <a:solidFill>
                  <a:schemeClr val="accent1"/>
                </a:solidFill>
                <a:latin typeface="Arial" charset="0"/>
              </a:defRPr>
            </a:lvl7pPr>
            <a:lvl8pPr marL="1371600" algn="l" rtl="0" eaLnBrk="1" fontAlgn="base" hangingPunct="1">
              <a:lnSpc>
                <a:spcPts val="2400"/>
              </a:lnSpc>
              <a:spcBef>
                <a:spcPct val="0"/>
              </a:spcBef>
              <a:spcAft>
                <a:spcPct val="0"/>
              </a:spcAft>
              <a:defRPr sz="2200">
                <a:solidFill>
                  <a:schemeClr val="accent1"/>
                </a:solidFill>
                <a:latin typeface="Arial" charset="0"/>
              </a:defRPr>
            </a:lvl8pPr>
            <a:lvl9pPr marL="1828800" algn="l" rtl="0" eaLnBrk="1" fontAlgn="base" hangingPunct="1">
              <a:lnSpc>
                <a:spcPts val="2400"/>
              </a:lnSpc>
              <a:spcBef>
                <a:spcPct val="0"/>
              </a:spcBef>
              <a:spcAft>
                <a:spcPct val="0"/>
              </a:spcAft>
              <a:defRPr sz="2200">
                <a:solidFill>
                  <a:schemeClr val="accent1"/>
                </a:solidFill>
                <a:latin typeface="Arial" charset="0"/>
              </a:defRPr>
            </a:lvl9pPr>
          </a:lstStyle>
          <a:p>
            <a:pPr algn="ctr">
              <a:lnSpc>
                <a:spcPct val="100000"/>
              </a:lnSpc>
              <a:defRPr/>
            </a:pPr>
            <a:r>
              <a:rPr lang="en-AU" sz="1200" b="1" dirty="0">
                <a:ln w="10160" cap="flat" cmpd="sng" algn="ctr">
                  <a:solidFill>
                    <a:srgbClr val="5B9BD5"/>
                  </a:solidFill>
                  <a:prstDash val="solid"/>
                  <a:round/>
                </a:ln>
                <a:noFill/>
                <a:effectLst>
                  <a:outerShdw blurRad="38100" dist="22860" dir="5400000" algn="tl">
                    <a:srgbClr val="000000">
                      <a:alpha val="30000"/>
                    </a:srgbClr>
                  </a:outerShdw>
                </a:effectLst>
                <a:latin typeface="Lucida Console" panose="020B0609040504020204" pitchFamily="49" charset="0"/>
                <a:ea typeface="Calibri" panose="020F0502020204030204" pitchFamily="34" charset="0"/>
                <a:cs typeface="Times New Roman" panose="02020603050405020304" pitchFamily="18" charset="0"/>
              </a:rPr>
              <a:t>Topic Question 1: </a:t>
            </a:r>
            <a:br>
              <a:rPr lang="en-AU" sz="1200" b="1" dirty="0">
                <a:ln w="10160" cap="flat" cmpd="sng" algn="ctr">
                  <a:solidFill>
                    <a:srgbClr val="5B9BD5"/>
                  </a:solidFill>
                  <a:prstDash val="solid"/>
                  <a:round/>
                </a:ln>
                <a:noFill/>
                <a:effectLst>
                  <a:outerShdw blurRad="38100" dist="22860" dir="5400000" algn="tl">
                    <a:srgbClr val="000000">
                      <a:alpha val="30000"/>
                    </a:srgbClr>
                  </a:outerShdw>
                </a:effectLst>
                <a:latin typeface="Lucida Console" panose="020B0609040504020204" pitchFamily="49" charset="0"/>
                <a:ea typeface="Calibri" panose="020F0502020204030204" pitchFamily="34" charset="0"/>
                <a:cs typeface="Times New Roman" panose="02020603050405020304" pitchFamily="18" charset="0"/>
              </a:rPr>
            </a:br>
            <a:r>
              <a:rPr lang="en-AU" sz="1200" b="1" dirty="0">
                <a:ln w="10160" cap="flat" cmpd="sng" algn="ctr">
                  <a:solidFill>
                    <a:srgbClr val="5B9BD5"/>
                  </a:solidFill>
                  <a:prstDash val="solid"/>
                  <a:round/>
                </a:ln>
                <a:noFill/>
                <a:effectLst>
                  <a:outerShdw blurRad="38100" dist="22860" dir="5400000" algn="tl">
                    <a:srgbClr val="000000">
                      <a:alpha val="30000"/>
                    </a:srgbClr>
                  </a:outerShdw>
                </a:effectLst>
                <a:latin typeface="Lucida Console" panose="020B0609040504020204" pitchFamily="49" charset="0"/>
                <a:ea typeface="Calibri" panose="020F0502020204030204" pitchFamily="34" charset="0"/>
                <a:cs typeface="Times New Roman" panose="02020603050405020304" pitchFamily="18" charset="0"/>
              </a:rPr>
              <a:t/>
            </a:r>
            <a:br>
              <a:rPr lang="en-AU" sz="1200" b="1" dirty="0">
                <a:ln w="10160" cap="flat" cmpd="sng" algn="ctr">
                  <a:solidFill>
                    <a:srgbClr val="5B9BD5"/>
                  </a:solidFill>
                  <a:prstDash val="solid"/>
                  <a:round/>
                </a:ln>
                <a:noFill/>
                <a:effectLst>
                  <a:outerShdw blurRad="38100" dist="22860" dir="5400000" algn="tl">
                    <a:srgbClr val="000000">
                      <a:alpha val="30000"/>
                    </a:srgbClr>
                  </a:outerShdw>
                </a:effectLst>
                <a:latin typeface="Lucida Console" panose="020B0609040504020204" pitchFamily="49" charset="0"/>
                <a:ea typeface="Calibri" panose="020F0502020204030204" pitchFamily="34" charset="0"/>
                <a:cs typeface="Times New Roman" panose="02020603050405020304" pitchFamily="18" charset="0"/>
              </a:rPr>
            </a:br>
            <a:r>
              <a:rPr lang="en-AU" sz="1200" b="1" dirty="0">
                <a:solidFill>
                  <a:schemeClr val="tx1"/>
                </a:solidFill>
                <a:latin typeface="+mn-lt"/>
              </a:rPr>
              <a:t>Describe the main features of a pathogens life cycle</a:t>
            </a:r>
            <a:r>
              <a:rPr lang="en-AU" sz="1200" dirty="0"/>
              <a:t/>
            </a:r>
            <a:br>
              <a:rPr lang="en-AU" sz="1200" dirty="0"/>
            </a:br>
            <a:r>
              <a:rPr lang="en-AU" sz="1200" dirty="0">
                <a:latin typeface="Calibri" panose="020F0502020204030204" pitchFamily="34" charset="0"/>
                <a:ea typeface="Calibri" panose="020F0502020204030204" pitchFamily="34" charset="0"/>
                <a:cs typeface="Times New Roman" panose="02020603050405020304" pitchFamily="18" charset="0"/>
              </a:rPr>
              <a:t/>
            </a:r>
            <a:br>
              <a:rPr lang="en-AU" sz="1200" dirty="0">
                <a:latin typeface="Calibri" panose="020F0502020204030204" pitchFamily="34" charset="0"/>
                <a:ea typeface="Calibri" panose="020F0502020204030204" pitchFamily="34" charset="0"/>
                <a:cs typeface="Times New Roman" panose="02020603050405020304" pitchFamily="18" charset="0"/>
              </a:rPr>
            </a:br>
            <a:endParaRPr lang="en-AU" altLang="en-US" sz="1200" b="1" dirty="0"/>
          </a:p>
        </p:txBody>
      </p:sp>
      <p:sp>
        <p:nvSpPr>
          <p:cNvPr id="9" name="Title 1">
            <a:extLst>
              <a:ext uri="{FF2B5EF4-FFF2-40B4-BE49-F238E27FC236}">
                <a16:creationId xmlns:a16="http://schemas.microsoft.com/office/drawing/2014/main" id="{FD74607C-4167-D14E-9161-7EFB5E351B35}"/>
              </a:ext>
            </a:extLst>
          </p:cNvPr>
          <p:cNvSpPr txBox="1">
            <a:spLocks noChangeArrowheads="1"/>
          </p:cNvSpPr>
          <p:nvPr/>
        </p:nvSpPr>
        <p:spPr>
          <a:xfrm>
            <a:off x="477761" y="5134754"/>
            <a:ext cx="1755492" cy="685800"/>
          </a:xfrm>
          <a:prstGeom prst="rect">
            <a:avLst/>
          </a:prstGeom>
        </p:spPr>
        <p:txBody>
          <a:bodyPr vert="horz" lIns="91440" tIns="45720" rIns="91440" bIns="45720" rtlCol="0" anchor="ctr">
            <a:noAutofit/>
          </a:bodyPr>
          <a:lstStyle>
            <a:lvl1pPr algn="l" defTabSz="914400" rtl="0" eaLnBrk="0" fontAlgn="base" latinLnBrk="0" hangingPunct="0">
              <a:lnSpc>
                <a:spcPts val="2400"/>
              </a:lnSpc>
              <a:spcBef>
                <a:spcPct val="0"/>
              </a:spcBef>
              <a:spcAft>
                <a:spcPct val="0"/>
              </a:spcAft>
              <a:buNone/>
              <a:defRPr sz="2200" kern="1200">
                <a:solidFill>
                  <a:schemeClr val="accent1"/>
                </a:solidFill>
                <a:latin typeface="+mj-lt"/>
                <a:ea typeface="MS PGothic" panose="020B0600070205080204" pitchFamily="34" charset="-128"/>
                <a:cs typeface="ＭＳ Ｐゴシック" charset="0"/>
              </a:defRPr>
            </a:lvl1pPr>
            <a:lvl2pPr algn="l" rtl="0" eaLnBrk="0" fontAlgn="base" hangingPunct="0">
              <a:lnSpc>
                <a:spcPts val="2400"/>
              </a:lnSpc>
              <a:spcBef>
                <a:spcPct val="0"/>
              </a:spcBef>
              <a:spcAft>
                <a:spcPct val="0"/>
              </a:spcAft>
              <a:defRPr sz="2200">
                <a:solidFill>
                  <a:schemeClr val="accent1"/>
                </a:solidFill>
                <a:latin typeface="Arial" charset="0"/>
                <a:ea typeface="MS PGothic" panose="020B0600070205080204" pitchFamily="34" charset="-128"/>
                <a:cs typeface="ＭＳ Ｐゴシック" charset="0"/>
              </a:defRPr>
            </a:lvl2pPr>
            <a:lvl3pPr algn="l" rtl="0" eaLnBrk="0" fontAlgn="base" hangingPunct="0">
              <a:lnSpc>
                <a:spcPts val="2400"/>
              </a:lnSpc>
              <a:spcBef>
                <a:spcPct val="0"/>
              </a:spcBef>
              <a:spcAft>
                <a:spcPct val="0"/>
              </a:spcAft>
              <a:defRPr sz="2200">
                <a:solidFill>
                  <a:schemeClr val="accent1"/>
                </a:solidFill>
                <a:latin typeface="Arial" charset="0"/>
                <a:ea typeface="MS PGothic" panose="020B0600070205080204" pitchFamily="34" charset="-128"/>
                <a:cs typeface="ＭＳ Ｐゴシック" charset="0"/>
              </a:defRPr>
            </a:lvl3pPr>
            <a:lvl4pPr algn="l" rtl="0" eaLnBrk="0" fontAlgn="base" hangingPunct="0">
              <a:lnSpc>
                <a:spcPts val="2400"/>
              </a:lnSpc>
              <a:spcBef>
                <a:spcPct val="0"/>
              </a:spcBef>
              <a:spcAft>
                <a:spcPct val="0"/>
              </a:spcAft>
              <a:defRPr sz="2200">
                <a:solidFill>
                  <a:schemeClr val="accent1"/>
                </a:solidFill>
                <a:latin typeface="Arial" charset="0"/>
                <a:ea typeface="MS PGothic" panose="020B0600070205080204" pitchFamily="34" charset="-128"/>
                <a:cs typeface="ＭＳ Ｐゴシック" charset="0"/>
              </a:defRPr>
            </a:lvl4pPr>
            <a:lvl5pPr algn="l" rtl="0" eaLnBrk="0" fontAlgn="base" hangingPunct="0">
              <a:lnSpc>
                <a:spcPts val="2400"/>
              </a:lnSpc>
              <a:spcBef>
                <a:spcPct val="0"/>
              </a:spcBef>
              <a:spcAft>
                <a:spcPct val="0"/>
              </a:spcAft>
              <a:defRPr sz="2200">
                <a:solidFill>
                  <a:schemeClr val="accent1"/>
                </a:solidFill>
                <a:latin typeface="Arial" charset="0"/>
                <a:ea typeface="MS PGothic" panose="020B0600070205080204" pitchFamily="34" charset="-128"/>
                <a:cs typeface="ＭＳ Ｐゴシック" charset="0"/>
              </a:defRPr>
            </a:lvl5pPr>
            <a:lvl6pPr marL="457200" algn="l" rtl="0" eaLnBrk="1" fontAlgn="base" hangingPunct="1">
              <a:lnSpc>
                <a:spcPts val="2400"/>
              </a:lnSpc>
              <a:spcBef>
                <a:spcPct val="0"/>
              </a:spcBef>
              <a:spcAft>
                <a:spcPct val="0"/>
              </a:spcAft>
              <a:defRPr sz="2200">
                <a:solidFill>
                  <a:schemeClr val="accent1"/>
                </a:solidFill>
                <a:latin typeface="Arial" charset="0"/>
              </a:defRPr>
            </a:lvl6pPr>
            <a:lvl7pPr marL="914400" algn="l" rtl="0" eaLnBrk="1" fontAlgn="base" hangingPunct="1">
              <a:lnSpc>
                <a:spcPts val="2400"/>
              </a:lnSpc>
              <a:spcBef>
                <a:spcPct val="0"/>
              </a:spcBef>
              <a:spcAft>
                <a:spcPct val="0"/>
              </a:spcAft>
              <a:defRPr sz="2200">
                <a:solidFill>
                  <a:schemeClr val="accent1"/>
                </a:solidFill>
                <a:latin typeface="Arial" charset="0"/>
              </a:defRPr>
            </a:lvl7pPr>
            <a:lvl8pPr marL="1371600" algn="l" rtl="0" eaLnBrk="1" fontAlgn="base" hangingPunct="1">
              <a:lnSpc>
                <a:spcPts val="2400"/>
              </a:lnSpc>
              <a:spcBef>
                <a:spcPct val="0"/>
              </a:spcBef>
              <a:spcAft>
                <a:spcPct val="0"/>
              </a:spcAft>
              <a:defRPr sz="2200">
                <a:solidFill>
                  <a:schemeClr val="accent1"/>
                </a:solidFill>
                <a:latin typeface="Arial" charset="0"/>
              </a:defRPr>
            </a:lvl8pPr>
            <a:lvl9pPr marL="1828800" algn="l" rtl="0" eaLnBrk="1" fontAlgn="base" hangingPunct="1">
              <a:lnSpc>
                <a:spcPts val="2400"/>
              </a:lnSpc>
              <a:spcBef>
                <a:spcPct val="0"/>
              </a:spcBef>
              <a:spcAft>
                <a:spcPct val="0"/>
              </a:spcAft>
              <a:defRPr sz="2200">
                <a:solidFill>
                  <a:schemeClr val="accent1"/>
                </a:solidFill>
                <a:latin typeface="Arial" charset="0"/>
              </a:defRPr>
            </a:lvl9pPr>
          </a:lstStyle>
          <a:p>
            <a:pPr algn="ctr">
              <a:lnSpc>
                <a:spcPct val="100000"/>
              </a:lnSpc>
              <a:defRPr/>
            </a:pPr>
            <a:r>
              <a:rPr lang="en-AU" sz="1200" b="1" dirty="0">
                <a:ln w="10160" cap="flat" cmpd="sng" algn="ctr">
                  <a:solidFill>
                    <a:srgbClr val="5B9BD5"/>
                  </a:solidFill>
                  <a:prstDash val="solid"/>
                  <a:round/>
                </a:ln>
                <a:noFill/>
                <a:effectLst>
                  <a:outerShdw blurRad="38100" dist="22860" dir="5400000" algn="tl">
                    <a:srgbClr val="000000">
                      <a:alpha val="30000"/>
                    </a:srgbClr>
                  </a:outerShdw>
                </a:effectLst>
                <a:latin typeface="Lucida Console" panose="020B0609040504020204" pitchFamily="49" charset="0"/>
                <a:ea typeface="Calibri" panose="020F0502020204030204" pitchFamily="34" charset="0"/>
                <a:cs typeface="Times New Roman" panose="02020603050405020304" pitchFamily="18" charset="0"/>
              </a:rPr>
              <a:t>Topic Question 2: </a:t>
            </a:r>
          </a:p>
          <a:p>
            <a:pPr algn="ctr">
              <a:lnSpc>
                <a:spcPct val="100000"/>
              </a:lnSpc>
              <a:defRPr/>
            </a:pPr>
            <a:endParaRPr lang="en-AU" sz="1200" b="1" dirty="0">
              <a:ln w="10160" cap="flat" cmpd="sng" algn="ctr">
                <a:solidFill>
                  <a:srgbClr val="5B9BD5"/>
                </a:solidFill>
                <a:prstDash val="solid"/>
                <a:round/>
              </a:ln>
              <a:noFill/>
              <a:effectLst>
                <a:outerShdw blurRad="38100" dist="22860" dir="5400000" algn="tl">
                  <a:srgbClr val="000000">
                    <a:alpha val="30000"/>
                  </a:srgbClr>
                </a:outerShdw>
              </a:effectLst>
              <a:latin typeface="Lucida Console" panose="020B0609040504020204" pitchFamily="49" charset="0"/>
              <a:ea typeface="Calibri" panose="020F0502020204030204" pitchFamily="34" charset="0"/>
              <a:cs typeface="Times New Roman" panose="02020603050405020304" pitchFamily="18" charset="0"/>
            </a:endParaRPr>
          </a:p>
          <a:p>
            <a:pPr algn="ctr">
              <a:lnSpc>
                <a:spcPct val="100000"/>
              </a:lnSpc>
              <a:defRPr/>
            </a:pPr>
            <a:r>
              <a:rPr lang="en-AU" sz="1200" b="1" kern="0" dirty="0">
                <a:solidFill>
                  <a:schemeClr val="tx1"/>
                </a:solidFill>
                <a:latin typeface="Calibri" panose="020F0502020204030204" pitchFamily="34" charset="0"/>
                <a:ea typeface="Calibri" panose="020F0502020204030204" pitchFamily="34" charset="0"/>
                <a:cs typeface="Times New Roman" panose="02020603050405020304" pitchFamily="18" charset="0"/>
              </a:rPr>
              <a:t>State the ways pathogens can leave a hosts body and how they can enter a susceptible hosts body</a:t>
            </a:r>
            <a:r>
              <a:rPr lang="en-AU" sz="1200" dirty="0"/>
              <a:t/>
            </a:r>
            <a:br>
              <a:rPr lang="en-AU" sz="1200" dirty="0"/>
            </a:br>
            <a:r>
              <a:rPr lang="en-AU" sz="1200" dirty="0">
                <a:latin typeface="Calibri" panose="020F0502020204030204" pitchFamily="34" charset="0"/>
                <a:ea typeface="Calibri" panose="020F0502020204030204" pitchFamily="34" charset="0"/>
                <a:cs typeface="Times New Roman" panose="02020603050405020304" pitchFamily="18" charset="0"/>
              </a:rPr>
              <a:t/>
            </a:r>
            <a:br>
              <a:rPr lang="en-AU" sz="1200" dirty="0">
                <a:latin typeface="Calibri" panose="020F0502020204030204" pitchFamily="34" charset="0"/>
                <a:ea typeface="Calibri" panose="020F0502020204030204" pitchFamily="34" charset="0"/>
                <a:cs typeface="Times New Roman" panose="02020603050405020304" pitchFamily="18" charset="0"/>
              </a:rPr>
            </a:br>
            <a:endParaRPr lang="en-AU" altLang="en-US" sz="1200" b="1" dirty="0"/>
          </a:p>
        </p:txBody>
      </p:sp>
      <p:graphicFrame>
        <p:nvGraphicFramePr>
          <p:cNvPr id="12" name="Diagram 11">
            <a:extLst>
              <a:ext uri="{FF2B5EF4-FFF2-40B4-BE49-F238E27FC236}">
                <a16:creationId xmlns:a16="http://schemas.microsoft.com/office/drawing/2014/main" id="{B1052208-1462-1649-ABA4-A66404EB8802}"/>
              </a:ext>
            </a:extLst>
          </p:cNvPr>
          <p:cNvGraphicFramePr/>
          <p:nvPr>
            <p:extLst>
              <p:ext uri="{D42A27DB-BD31-4B8C-83A1-F6EECF244321}">
                <p14:modId xmlns:p14="http://schemas.microsoft.com/office/powerpoint/2010/main" val="1209490653"/>
              </p:ext>
            </p:extLst>
          </p:nvPr>
        </p:nvGraphicFramePr>
        <p:xfrm>
          <a:off x="3383303" y="172721"/>
          <a:ext cx="5551000" cy="3774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3" name="Table 12">
            <a:extLst>
              <a:ext uri="{FF2B5EF4-FFF2-40B4-BE49-F238E27FC236}">
                <a16:creationId xmlns:a16="http://schemas.microsoft.com/office/drawing/2014/main" id="{66EEA7ED-F489-3B43-AB6F-B3C5B4C43ABC}"/>
              </a:ext>
            </a:extLst>
          </p:cNvPr>
          <p:cNvGraphicFramePr>
            <a:graphicFrameLocks noGrp="1"/>
          </p:cNvGraphicFramePr>
          <p:nvPr>
            <p:extLst>
              <p:ext uri="{D42A27DB-BD31-4B8C-83A1-F6EECF244321}">
                <p14:modId xmlns:p14="http://schemas.microsoft.com/office/powerpoint/2010/main" val="209197806"/>
              </p:ext>
            </p:extLst>
          </p:nvPr>
        </p:nvGraphicFramePr>
        <p:xfrm>
          <a:off x="2965718" y="4380490"/>
          <a:ext cx="6383760" cy="2194328"/>
        </p:xfrm>
        <a:graphic>
          <a:graphicData uri="http://schemas.openxmlformats.org/drawingml/2006/table">
            <a:tbl>
              <a:tblPr firstRow="1" bandRow="1">
                <a:tableStyleId>{5940675A-B579-460E-94D1-54222C63F5DA}</a:tableStyleId>
              </a:tblPr>
              <a:tblGrid>
                <a:gridCol w="3191880">
                  <a:extLst>
                    <a:ext uri="{9D8B030D-6E8A-4147-A177-3AD203B41FA5}">
                      <a16:colId xmlns:a16="http://schemas.microsoft.com/office/drawing/2014/main" val="20000"/>
                    </a:ext>
                  </a:extLst>
                </a:gridCol>
                <a:gridCol w="3191880">
                  <a:extLst>
                    <a:ext uri="{9D8B030D-6E8A-4147-A177-3AD203B41FA5}">
                      <a16:colId xmlns:a16="http://schemas.microsoft.com/office/drawing/2014/main" val="20001"/>
                    </a:ext>
                  </a:extLst>
                </a:gridCol>
              </a:tblGrid>
              <a:tr h="257409">
                <a:tc>
                  <a:txBody>
                    <a:bodyPr/>
                    <a:lstStyle/>
                    <a:p>
                      <a:r>
                        <a:rPr lang="en-AU" sz="1200" b="1" dirty="0"/>
                        <a:t>Portals of entry</a:t>
                      </a:r>
                    </a:p>
                  </a:txBody>
                  <a:tcPr marT="45662" marB="45662"/>
                </a:tc>
                <a:tc>
                  <a:txBody>
                    <a:bodyPr/>
                    <a:lstStyle/>
                    <a:p>
                      <a:r>
                        <a:rPr lang="en-AU" sz="1200" b="1" dirty="0"/>
                        <a:t>Portals of exit</a:t>
                      </a:r>
                    </a:p>
                  </a:txBody>
                  <a:tcPr marT="45662" marB="45662"/>
                </a:tc>
                <a:extLst>
                  <a:ext uri="{0D108BD9-81ED-4DB2-BD59-A6C34878D82A}">
                    <a16:rowId xmlns:a16="http://schemas.microsoft.com/office/drawing/2014/main" val="10000"/>
                  </a:ext>
                </a:extLst>
              </a:tr>
              <a:tr h="1588449">
                <a:tc>
                  <a:txBody>
                    <a:bodyPr/>
                    <a:lstStyle/>
                    <a:p>
                      <a:pPr marL="176213" indent="-176213"/>
                      <a:r>
                        <a:rPr lang="en-GB" sz="1200" b="0" u="none" strike="noStrike" kern="1200" baseline="0" dirty="0">
                          <a:solidFill>
                            <a:schemeClr val="dk1"/>
                          </a:solidFill>
                        </a:rPr>
                        <a:t>Skin </a:t>
                      </a:r>
                    </a:p>
                    <a:p>
                      <a:pPr marL="176213" indent="-176213"/>
                      <a:endParaRPr lang="en-GB" sz="1200" b="0" u="none" strike="noStrike" kern="1200" baseline="0" dirty="0">
                        <a:solidFill>
                          <a:schemeClr val="dk1"/>
                        </a:solidFill>
                      </a:endParaRPr>
                    </a:p>
                    <a:p>
                      <a:pPr marL="176213" indent="-176213"/>
                      <a:r>
                        <a:rPr lang="en-AU" sz="1200" b="0" u="none" strike="noStrike" kern="1200" baseline="0" dirty="0">
                          <a:solidFill>
                            <a:schemeClr val="dk1"/>
                          </a:solidFill>
                        </a:rPr>
                        <a:t>Mucous membranes</a:t>
                      </a:r>
                    </a:p>
                    <a:p>
                      <a:pPr marL="176213" indent="-176213"/>
                      <a:endParaRPr lang="en-AU" sz="1200" b="0" u="none" strike="noStrike" kern="1200" baseline="0" dirty="0">
                        <a:solidFill>
                          <a:schemeClr val="dk1"/>
                        </a:solidFill>
                      </a:endParaRPr>
                    </a:p>
                    <a:p>
                      <a:pPr marL="176213" indent="-176213"/>
                      <a:r>
                        <a:rPr lang="en-GB" sz="1200" b="0" u="none" strike="noStrike" kern="1200" baseline="0" dirty="0">
                          <a:solidFill>
                            <a:schemeClr val="dk1"/>
                          </a:solidFill>
                        </a:rPr>
                        <a:t>Wounds in epidermal layers of animals </a:t>
                      </a:r>
                      <a:r>
                        <a:rPr lang="en-AU" sz="1200" b="0" u="none" strike="noStrike" kern="1200" baseline="0" dirty="0">
                          <a:solidFill>
                            <a:schemeClr val="dk1"/>
                          </a:solidFill>
                        </a:rPr>
                        <a:t>and plants</a:t>
                      </a:r>
                    </a:p>
                    <a:p>
                      <a:pPr marL="176213" indent="-176213"/>
                      <a:endParaRPr lang="en-AU" sz="1200" b="0" u="none" strike="noStrike" kern="1200" baseline="0" dirty="0">
                        <a:solidFill>
                          <a:schemeClr val="dk1"/>
                        </a:solidFill>
                      </a:endParaRPr>
                    </a:p>
                    <a:p>
                      <a:pPr marL="176213" indent="-176213"/>
                      <a:r>
                        <a:rPr lang="en-AU" sz="1200" b="0" u="none" strike="noStrike" kern="1200" baseline="0" dirty="0">
                          <a:solidFill>
                            <a:schemeClr val="dk1"/>
                          </a:solidFill>
                        </a:rPr>
                        <a:t>Eyes and ears</a:t>
                      </a:r>
                    </a:p>
                    <a:p>
                      <a:pPr marL="176213" indent="-176213"/>
                      <a:endParaRPr lang="en-GB" sz="1200" b="0" u="none" strike="noStrike" kern="1200" baseline="0" dirty="0">
                        <a:solidFill>
                          <a:schemeClr val="dk1"/>
                        </a:solidFill>
                      </a:endParaRPr>
                    </a:p>
                    <a:p>
                      <a:pPr marL="176213" indent="-176213"/>
                      <a:r>
                        <a:rPr lang="en-AU" sz="1200" b="0" u="none" strike="noStrike" kern="1200" baseline="0" dirty="0">
                          <a:solidFill>
                            <a:schemeClr val="dk1"/>
                          </a:solidFill>
                        </a:rPr>
                        <a:t>Respiratory system/nose/throat/lungs</a:t>
                      </a:r>
                      <a:endParaRPr lang="en-AU" sz="1200" dirty="0"/>
                    </a:p>
                  </a:txBody>
                  <a:tcPr marT="45662" marB="45662"/>
                </a:tc>
                <a:tc>
                  <a:txBody>
                    <a:bodyPr/>
                    <a:lstStyle/>
                    <a:p>
                      <a:pPr marL="176213" indent="-176213"/>
                      <a:r>
                        <a:rPr lang="en-AU" sz="1200" b="0" u="none" strike="noStrike" kern="1200" baseline="0" dirty="0">
                          <a:solidFill>
                            <a:schemeClr val="dk1"/>
                          </a:solidFill>
                        </a:rPr>
                        <a:t>Bite/blood feed/saliva</a:t>
                      </a:r>
                    </a:p>
                    <a:p>
                      <a:pPr marL="176213" indent="-176213"/>
                      <a:endParaRPr lang="en-AU" sz="1200" b="0" u="none" strike="noStrike" kern="1200" baseline="0" dirty="0">
                        <a:solidFill>
                          <a:schemeClr val="dk1"/>
                        </a:solidFill>
                      </a:endParaRPr>
                    </a:p>
                    <a:p>
                      <a:pPr marL="176213" indent="-176213"/>
                      <a:r>
                        <a:rPr lang="en-AU" sz="1200" b="0" u="none" strike="noStrike" kern="1200" baseline="0" dirty="0">
                          <a:solidFill>
                            <a:schemeClr val="dk1"/>
                          </a:solidFill>
                        </a:rPr>
                        <a:t>Digestion (elimination)</a:t>
                      </a:r>
                    </a:p>
                    <a:p>
                      <a:pPr marL="176213" indent="-176213"/>
                      <a:endParaRPr lang="en-AU" sz="1200" b="0" u="none" strike="noStrike" kern="1200" baseline="0" dirty="0">
                        <a:solidFill>
                          <a:schemeClr val="dk1"/>
                        </a:solidFill>
                      </a:endParaRPr>
                    </a:p>
                    <a:p>
                      <a:pPr marL="176213" indent="-176213"/>
                      <a:r>
                        <a:rPr lang="en-AU" sz="1200" b="0" u="none" strike="noStrike" kern="1200" baseline="0" dirty="0">
                          <a:solidFill>
                            <a:schemeClr val="dk1"/>
                          </a:solidFill>
                        </a:rPr>
                        <a:t>Respiratory system (coughing, sneezing)</a:t>
                      </a:r>
                    </a:p>
                    <a:p>
                      <a:pPr marL="176213" indent="-176213"/>
                      <a:endParaRPr lang="en-AU" sz="1200" b="0" u="none" strike="noStrike" kern="1200" baseline="0" dirty="0">
                        <a:solidFill>
                          <a:schemeClr val="dk1"/>
                        </a:solidFill>
                      </a:endParaRPr>
                    </a:p>
                    <a:p>
                      <a:pPr marL="176213" indent="-176213"/>
                      <a:r>
                        <a:rPr lang="en-AU" sz="1200" b="0" u="none" strike="noStrike" kern="1200" baseline="0" dirty="0">
                          <a:solidFill>
                            <a:schemeClr val="dk1"/>
                          </a:solidFill>
                        </a:rPr>
                        <a:t>Blood contact</a:t>
                      </a:r>
                    </a:p>
                    <a:p>
                      <a:pPr marL="176213" indent="-176213"/>
                      <a:endParaRPr lang="en-AU" sz="1200" b="0" u="none" strike="noStrike" kern="1200" baseline="0" dirty="0">
                        <a:solidFill>
                          <a:schemeClr val="dk1"/>
                        </a:solidFill>
                      </a:endParaRPr>
                    </a:p>
                    <a:p>
                      <a:pPr marL="176213" indent="-176213"/>
                      <a:r>
                        <a:rPr lang="en-GB" sz="1200" b="0" u="none" strike="noStrike" kern="1200" baseline="0" dirty="0">
                          <a:solidFill>
                            <a:schemeClr val="dk1"/>
                          </a:solidFill>
                        </a:rPr>
                        <a:t>Reproductive system (some honeybee viruses pass from queen </a:t>
                      </a:r>
                      <a:r>
                        <a:rPr lang="en-AU" sz="1200" b="0" u="none" strike="noStrike" kern="1200" baseline="0" dirty="0">
                          <a:solidFill>
                            <a:schemeClr val="dk1"/>
                          </a:solidFill>
                        </a:rPr>
                        <a:t>bee to worker bees)</a:t>
                      </a:r>
                      <a:endParaRPr lang="en-AU" sz="1200" dirty="0"/>
                    </a:p>
                  </a:txBody>
                  <a:tcPr marT="45662" marB="45662"/>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49515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1DE6C681-2955-1440-A135-4A42B11FC924}"/>
              </a:ext>
            </a:extLst>
          </p:cNvPr>
          <p:cNvSpPr txBox="1">
            <a:spLocks noChangeArrowheads="1"/>
          </p:cNvSpPr>
          <p:nvPr/>
        </p:nvSpPr>
        <p:spPr>
          <a:xfrm>
            <a:off x="92467" y="-452953"/>
            <a:ext cx="9271403" cy="14859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sz="1200" b="1" dirty="0">
                <a:ln w="10160" cap="flat" cmpd="sng" algn="ctr">
                  <a:solidFill>
                    <a:srgbClr val="5B9BD5"/>
                  </a:solidFill>
                  <a:prstDash val="solid"/>
                  <a:round/>
                </a:ln>
                <a:noFill/>
                <a:effectLst>
                  <a:outerShdw blurRad="38100" dist="22860" dir="5400000" algn="tl">
                    <a:srgbClr val="000000">
                      <a:alpha val="30000"/>
                    </a:srgbClr>
                  </a:outerShdw>
                </a:effectLst>
                <a:latin typeface="Lucida Console" panose="020B0609040504020204" pitchFamily="49" charset="0"/>
                <a:ea typeface="Calibri" panose="020F0502020204030204" pitchFamily="34" charset="0"/>
                <a:cs typeface="Times New Roman" panose="02020603050405020304" pitchFamily="18" charset="0"/>
              </a:rPr>
              <a:t>Recap:</a:t>
            </a:r>
            <a:r>
              <a:rPr lang="en-AU" sz="1200" b="1" dirty="0">
                <a:latin typeface="Calibri" panose="020F0502020204030204" pitchFamily="34" charset="0"/>
                <a:ea typeface="Calibri" panose="020F0502020204030204" pitchFamily="34" charset="0"/>
                <a:cs typeface="Times New Roman" panose="02020603050405020304" pitchFamily="18" charset="0"/>
              </a:rPr>
              <a:t> </a:t>
            </a:r>
            <a:r>
              <a:rPr lang="en-AU" sz="1200" b="1" dirty="0">
                <a:latin typeface="+mn-lt"/>
                <a:ea typeface="Calibri" panose="020F0502020204030204" pitchFamily="34" charset="0"/>
                <a:cs typeface="Times New Roman" panose="02020603050405020304" pitchFamily="18" charset="0"/>
              </a:rPr>
              <a:t>Define the term t</a:t>
            </a:r>
            <a:r>
              <a:rPr lang="en-AU" altLang="en-US" sz="1200" b="1" dirty="0">
                <a:latin typeface="+mn-lt"/>
              </a:rPr>
              <a:t>ransmission and the two modes of transmission</a:t>
            </a:r>
          </a:p>
        </p:txBody>
      </p:sp>
      <p:sp>
        <p:nvSpPr>
          <p:cNvPr id="14" name="Rectangle 1">
            <a:extLst>
              <a:ext uri="{FF2B5EF4-FFF2-40B4-BE49-F238E27FC236}">
                <a16:creationId xmlns:a16="http://schemas.microsoft.com/office/drawing/2014/main" id="{CC123769-0C3E-C04E-AAB2-F17E7F67B79A}"/>
              </a:ext>
            </a:extLst>
          </p:cNvPr>
          <p:cNvSpPr>
            <a:spLocks noChangeArrowheads="1"/>
          </p:cNvSpPr>
          <p:nvPr/>
        </p:nvSpPr>
        <p:spPr bwMode="auto">
          <a:xfrm>
            <a:off x="194122" y="457597"/>
            <a:ext cx="9514957" cy="3160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0" fontAlgn="base" hangingPunct="0">
              <a:lnSpc>
                <a:spcPts val="2200"/>
              </a:lnSpc>
              <a:spcBef>
                <a:spcPct val="0"/>
              </a:spcBef>
              <a:spcAft>
                <a:spcPct val="0"/>
              </a:spcAft>
            </a:pPr>
            <a:r>
              <a:rPr lang="en-AU" altLang="en-US" sz="1200" b="1" dirty="0">
                <a:solidFill>
                  <a:srgbClr val="000000"/>
                </a:solidFill>
              </a:rPr>
              <a:t>Transmission</a:t>
            </a:r>
            <a:r>
              <a:rPr lang="en-AU" altLang="en-US" sz="1200" dirty="0">
                <a:solidFill>
                  <a:srgbClr val="000000"/>
                </a:solidFill>
              </a:rPr>
              <a:t> is how the pathogen is transferred from the host and/or a reservoir to a susceptible host, which can involve developmental stages occurring in the environment or in vectors. </a:t>
            </a:r>
          </a:p>
          <a:p>
            <a:pPr eaLnBrk="0" fontAlgn="base" hangingPunct="0">
              <a:lnSpc>
                <a:spcPts val="2200"/>
              </a:lnSpc>
              <a:spcBef>
                <a:spcPct val="0"/>
              </a:spcBef>
              <a:spcAft>
                <a:spcPct val="0"/>
              </a:spcAft>
            </a:pPr>
            <a:endParaRPr lang="en-AU" altLang="en-US" sz="1200" dirty="0">
              <a:solidFill>
                <a:srgbClr val="000000"/>
              </a:solidFill>
            </a:endParaRPr>
          </a:p>
          <a:p>
            <a:pPr eaLnBrk="0" fontAlgn="base" hangingPunct="0">
              <a:lnSpc>
                <a:spcPts val="2200"/>
              </a:lnSpc>
              <a:spcBef>
                <a:spcPct val="0"/>
              </a:spcBef>
              <a:spcAft>
                <a:spcPct val="0"/>
              </a:spcAft>
            </a:pPr>
            <a:r>
              <a:rPr lang="en-AU" altLang="en-US" sz="1200" b="1" dirty="0">
                <a:solidFill>
                  <a:srgbClr val="000000"/>
                </a:solidFill>
              </a:rPr>
              <a:t>Vectors</a:t>
            </a:r>
            <a:r>
              <a:rPr lang="en-AU" altLang="en-US" sz="1200" dirty="0">
                <a:solidFill>
                  <a:srgbClr val="000000"/>
                </a:solidFill>
              </a:rPr>
              <a:t> are living or non-living things that transport pathogens from the infected host to a susceptible host. Mosquito vectors transport pathogens through blood feeds. Bat vectors transport pathogens through bites and scratches. </a:t>
            </a:r>
          </a:p>
          <a:p>
            <a:pPr eaLnBrk="0" fontAlgn="base" hangingPunct="0">
              <a:lnSpc>
                <a:spcPts val="2200"/>
              </a:lnSpc>
              <a:spcBef>
                <a:spcPct val="0"/>
              </a:spcBef>
              <a:spcAft>
                <a:spcPct val="0"/>
              </a:spcAft>
            </a:pPr>
            <a:endParaRPr lang="en-AU" altLang="en-US" sz="1200" dirty="0">
              <a:solidFill>
                <a:srgbClr val="000000"/>
              </a:solidFill>
            </a:endParaRPr>
          </a:p>
          <a:p>
            <a:pPr eaLnBrk="0" fontAlgn="base" hangingPunct="0">
              <a:lnSpc>
                <a:spcPts val="2200"/>
              </a:lnSpc>
              <a:spcBef>
                <a:spcPct val="0"/>
              </a:spcBef>
              <a:spcAft>
                <a:spcPct val="0"/>
              </a:spcAft>
            </a:pPr>
            <a:r>
              <a:rPr lang="en-AU" altLang="en-US" sz="1200" dirty="0">
                <a:solidFill>
                  <a:srgbClr val="000000"/>
                </a:solidFill>
              </a:rPr>
              <a:t>The different modes of transmission are commonly classified as direct or indirect. </a:t>
            </a:r>
            <a:r>
              <a:rPr lang="en-AU" altLang="en-US" sz="1200" b="1" dirty="0">
                <a:solidFill>
                  <a:srgbClr val="000000"/>
                </a:solidFill>
              </a:rPr>
              <a:t>Direct </a:t>
            </a:r>
            <a:r>
              <a:rPr lang="en-AU" altLang="en-US" sz="1200" dirty="0">
                <a:solidFill>
                  <a:srgbClr val="000000"/>
                </a:solidFill>
              </a:rPr>
              <a:t>transmission is the transfer of a pathogen from an infected host, or other reservoir, to a susceptible host by direct contact or droplet spread. </a:t>
            </a:r>
          </a:p>
          <a:p>
            <a:pPr eaLnBrk="0" fontAlgn="base" hangingPunct="0">
              <a:lnSpc>
                <a:spcPts val="2200"/>
              </a:lnSpc>
              <a:spcBef>
                <a:spcPct val="0"/>
              </a:spcBef>
              <a:spcAft>
                <a:spcPct val="0"/>
              </a:spcAft>
            </a:pPr>
            <a:endParaRPr lang="en-AU" altLang="en-US" sz="1200" dirty="0">
              <a:solidFill>
                <a:srgbClr val="000000"/>
              </a:solidFill>
            </a:endParaRPr>
          </a:p>
          <a:p>
            <a:pPr eaLnBrk="0" fontAlgn="base" hangingPunct="0">
              <a:lnSpc>
                <a:spcPts val="2200"/>
              </a:lnSpc>
              <a:spcBef>
                <a:spcPct val="0"/>
              </a:spcBef>
              <a:spcAft>
                <a:spcPct val="0"/>
              </a:spcAft>
            </a:pPr>
            <a:r>
              <a:rPr lang="en-AU" altLang="en-US" sz="1200" b="1" dirty="0">
                <a:solidFill>
                  <a:srgbClr val="000000"/>
                </a:solidFill>
              </a:rPr>
              <a:t>Indirect</a:t>
            </a:r>
            <a:r>
              <a:rPr lang="en-AU" altLang="en-US" sz="1200" dirty="0">
                <a:solidFill>
                  <a:srgbClr val="000000"/>
                </a:solidFill>
              </a:rPr>
              <a:t> transmission is the transfer of a pathogen from a reservoir to a host through vectors (inanimate vehicles as well as living intermediaries) or suspended air particles.</a:t>
            </a:r>
          </a:p>
        </p:txBody>
      </p:sp>
      <p:sp>
        <p:nvSpPr>
          <p:cNvPr id="17" name="Title 1">
            <a:extLst>
              <a:ext uri="{FF2B5EF4-FFF2-40B4-BE49-F238E27FC236}">
                <a16:creationId xmlns:a16="http://schemas.microsoft.com/office/drawing/2014/main" id="{D8827F74-2822-A54B-94FA-CFE9580D2E92}"/>
              </a:ext>
            </a:extLst>
          </p:cNvPr>
          <p:cNvSpPr>
            <a:spLocks noGrp="1" noChangeArrowheads="1"/>
          </p:cNvSpPr>
          <p:nvPr>
            <p:ph type="title"/>
          </p:nvPr>
        </p:nvSpPr>
        <p:spPr>
          <a:xfrm>
            <a:off x="194122" y="3869066"/>
            <a:ext cx="2367272" cy="1485900"/>
          </a:xfrm>
        </p:spPr>
        <p:txBody>
          <a:bodyPr>
            <a:normAutofit/>
          </a:bodyPr>
          <a:lstStyle/>
          <a:p>
            <a:pPr algn="ctr"/>
            <a:r>
              <a:rPr lang="en-AU" sz="1200" b="1" dirty="0">
                <a:ln w="10160" cap="flat" cmpd="sng" algn="ctr">
                  <a:solidFill>
                    <a:srgbClr val="5B9BD5"/>
                  </a:solidFill>
                  <a:prstDash val="solid"/>
                  <a:round/>
                </a:ln>
                <a:noFill/>
                <a:effectLst>
                  <a:outerShdw blurRad="38100" dist="22860" dir="5400000" algn="tl">
                    <a:srgbClr val="000000">
                      <a:alpha val="30000"/>
                    </a:srgbClr>
                  </a:outerShdw>
                </a:effectLst>
                <a:latin typeface="Lucida Console" panose="020B0609040504020204" pitchFamily="49" charset="0"/>
                <a:ea typeface="Calibri" panose="020F0502020204030204" pitchFamily="34" charset="0"/>
                <a:cs typeface="Times New Roman" panose="02020603050405020304" pitchFamily="18" charset="0"/>
              </a:rPr>
              <a:t>Recap:</a:t>
            </a:r>
            <a:r>
              <a:rPr lang="en-AU" sz="1200" b="1" dirty="0">
                <a:latin typeface="Calibri" panose="020F0502020204030204" pitchFamily="34" charset="0"/>
                <a:ea typeface="Calibri" panose="020F0502020204030204" pitchFamily="34" charset="0"/>
                <a:cs typeface="Times New Roman" panose="02020603050405020304" pitchFamily="18" charset="0"/>
              </a:rPr>
              <a:t> </a:t>
            </a:r>
            <a:br>
              <a:rPr lang="en-AU" sz="1200" b="1" dirty="0">
                <a:latin typeface="Calibri" panose="020F0502020204030204" pitchFamily="34" charset="0"/>
                <a:ea typeface="Calibri" panose="020F0502020204030204" pitchFamily="34" charset="0"/>
                <a:cs typeface="Times New Roman" panose="02020603050405020304" pitchFamily="18" charset="0"/>
              </a:rPr>
            </a:br>
            <a:r>
              <a:rPr lang="en-AU" sz="1200" b="1" dirty="0">
                <a:latin typeface="Calibri" panose="020F0502020204030204" pitchFamily="34" charset="0"/>
                <a:ea typeface="Calibri" panose="020F0502020204030204" pitchFamily="34" charset="0"/>
                <a:cs typeface="Times New Roman" panose="02020603050405020304" pitchFamily="18" charset="0"/>
              </a:rPr>
              <a:t/>
            </a:r>
            <a:br>
              <a:rPr lang="en-AU" sz="1200" b="1" dirty="0">
                <a:latin typeface="Calibri" panose="020F0502020204030204" pitchFamily="34" charset="0"/>
                <a:ea typeface="Calibri" panose="020F0502020204030204" pitchFamily="34" charset="0"/>
                <a:cs typeface="Times New Roman" panose="02020603050405020304" pitchFamily="18" charset="0"/>
              </a:rPr>
            </a:br>
            <a:r>
              <a:rPr lang="en-AU" sz="1200" b="1" dirty="0">
                <a:latin typeface="+mn-lt"/>
                <a:ea typeface="Calibri" panose="020F0502020204030204" pitchFamily="34" charset="0"/>
                <a:cs typeface="Times New Roman" panose="02020603050405020304" pitchFamily="18" charset="0"/>
              </a:rPr>
              <a:t>Describe the different ways diseases can be transmitted by direct transmission</a:t>
            </a:r>
            <a:endParaRPr lang="en-AU" altLang="en-US" sz="1200" b="1" dirty="0">
              <a:latin typeface="+mn-lt"/>
            </a:endParaRPr>
          </a:p>
        </p:txBody>
      </p:sp>
      <p:graphicFrame>
        <p:nvGraphicFramePr>
          <p:cNvPr id="18" name="Diagram 17">
            <a:extLst>
              <a:ext uri="{FF2B5EF4-FFF2-40B4-BE49-F238E27FC236}">
                <a16:creationId xmlns:a16="http://schemas.microsoft.com/office/drawing/2014/main" id="{77A89AF7-6F05-D54D-AE07-A550DAC31106}"/>
              </a:ext>
            </a:extLst>
          </p:cNvPr>
          <p:cNvGraphicFramePr/>
          <p:nvPr>
            <p:extLst>
              <p:ext uri="{D42A27DB-BD31-4B8C-83A1-F6EECF244321}">
                <p14:modId xmlns:p14="http://schemas.microsoft.com/office/powerpoint/2010/main" val="3187604997"/>
              </p:ext>
            </p:extLst>
          </p:nvPr>
        </p:nvGraphicFramePr>
        <p:xfrm>
          <a:off x="1640192" y="3369515"/>
          <a:ext cx="9514957" cy="32496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1413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252D2FFD-EFDB-6E45-B10C-B348B394434C}"/>
              </a:ext>
            </a:extLst>
          </p:cNvPr>
          <p:cNvSpPr>
            <a:spLocks noGrp="1" noChangeArrowheads="1"/>
          </p:cNvSpPr>
          <p:nvPr>
            <p:ph type="title"/>
          </p:nvPr>
        </p:nvSpPr>
        <p:spPr>
          <a:xfrm>
            <a:off x="120866" y="-309253"/>
            <a:ext cx="11062139" cy="1485900"/>
          </a:xfrm>
        </p:spPr>
        <p:txBody>
          <a:bodyPr>
            <a:normAutofit/>
          </a:bodyPr>
          <a:lstStyle/>
          <a:p>
            <a:r>
              <a:rPr lang="en-AU" sz="1200" b="1" dirty="0">
                <a:ln w="10160" cap="flat" cmpd="sng" algn="ctr">
                  <a:solidFill>
                    <a:srgbClr val="5B9BD5"/>
                  </a:solidFill>
                  <a:prstDash val="solid"/>
                  <a:round/>
                </a:ln>
                <a:noFill/>
                <a:effectLst>
                  <a:outerShdw blurRad="38100" dist="22860" dir="5400000" algn="tl">
                    <a:srgbClr val="000000">
                      <a:alpha val="30000"/>
                    </a:srgbClr>
                  </a:outerShdw>
                </a:effectLst>
                <a:latin typeface="Lucida Console" panose="020B0609040504020204" pitchFamily="49" charset="0"/>
                <a:ea typeface="Calibri" panose="020F0502020204030204" pitchFamily="34" charset="0"/>
                <a:cs typeface="Times New Roman" panose="02020603050405020304" pitchFamily="18" charset="0"/>
              </a:rPr>
              <a:t>Recap:</a:t>
            </a:r>
            <a:r>
              <a:rPr lang="en-AU" sz="1200" b="1" dirty="0">
                <a:latin typeface="Calibri" panose="020F0502020204030204" pitchFamily="34" charset="0"/>
                <a:ea typeface="Calibri" panose="020F0502020204030204" pitchFamily="34" charset="0"/>
                <a:cs typeface="Times New Roman" panose="02020603050405020304" pitchFamily="18" charset="0"/>
              </a:rPr>
              <a:t> </a:t>
            </a:r>
            <a:r>
              <a:rPr lang="en-AU" sz="1200" b="1" dirty="0">
                <a:latin typeface="+mn-lt"/>
                <a:ea typeface="Calibri" panose="020F0502020204030204" pitchFamily="34" charset="0"/>
                <a:cs typeface="Times New Roman" panose="02020603050405020304" pitchFamily="18" charset="0"/>
              </a:rPr>
              <a:t>Describe the different ways diseases can be transmitted by indirect transmission</a:t>
            </a:r>
            <a:endParaRPr lang="en-AU" altLang="en-US" sz="1200" b="1" dirty="0">
              <a:latin typeface="+mn-lt"/>
            </a:endParaRPr>
          </a:p>
        </p:txBody>
      </p:sp>
      <p:graphicFrame>
        <p:nvGraphicFramePr>
          <p:cNvPr id="9" name="Diagram 8">
            <a:extLst>
              <a:ext uri="{FF2B5EF4-FFF2-40B4-BE49-F238E27FC236}">
                <a16:creationId xmlns:a16="http://schemas.microsoft.com/office/drawing/2014/main" id="{CA9FF6A8-B0A1-7C43-80D4-E47B350E241C}"/>
              </a:ext>
            </a:extLst>
          </p:cNvPr>
          <p:cNvGraphicFramePr/>
          <p:nvPr>
            <p:extLst>
              <p:ext uri="{D42A27DB-BD31-4B8C-83A1-F6EECF244321}">
                <p14:modId xmlns:p14="http://schemas.microsoft.com/office/powerpoint/2010/main" val="1779980491"/>
              </p:ext>
            </p:extLst>
          </p:nvPr>
        </p:nvGraphicFramePr>
        <p:xfrm>
          <a:off x="1332216" y="560198"/>
          <a:ext cx="9296400" cy="16037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2" name="Diagram 11">
            <a:extLst>
              <a:ext uri="{FF2B5EF4-FFF2-40B4-BE49-F238E27FC236}">
                <a16:creationId xmlns:a16="http://schemas.microsoft.com/office/drawing/2014/main" id="{B3AF6AA0-CDA6-9B42-A321-02286930BE61}"/>
              </a:ext>
            </a:extLst>
          </p:cNvPr>
          <p:cNvGraphicFramePr/>
          <p:nvPr>
            <p:extLst>
              <p:ext uri="{D42A27DB-BD31-4B8C-83A1-F6EECF244321}">
                <p14:modId xmlns:p14="http://schemas.microsoft.com/office/powerpoint/2010/main" val="2725608786"/>
              </p:ext>
            </p:extLst>
          </p:nvPr>
        </p:nvGraphicFramePr>
        <p:xfrm>
          <a:off x="120866" y="1290176"/>
          <a:ext cx="10176641" cy="428774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5" name="Table 14">
            <a:extLst>
              <a:ext uri="{FF2B5EF4-FFF2-40B4-BE49-F238E27FC236}">
                <a16:creationId xmlns:a16="http://schemas.microsoft.com/office/drawing/2014/main" id="{9A0D0D78-88A0-CD4C-8C03-9683CD096821}"/>
              </a:ext>
            </a:extLst>
          </p:cNvPr>
          <p:cNvGraphicFramePr>
            <a:graphicFrameLocks noGrp="1"/>
          </p:cNvGraphicFramePr>
          <p:nvPr>
            <p:extLst>
              <p:ext uri="{D42A27DB-BD31-4B8C-83A1-F6EECF244321}">
                <p14:modId xmlns:p14="http://schemas.microsoft.com/office/powerpoint/2010/main" val="3445097721"/>
              </p:ext>
            </p:extLst>
          </p:nvPr>
        </p:nvGraphicFramePr>
        <p:xfrm>
          <a:off x="1839073" y="4694006"/>
          <a:ext cx="7859730" cy="2045862"/>
        </p:xfrm>
        <a:graphic>
          <a:graphicData uri="http://schemas.openxmlformats.org/drawingml/2006/table">
            <a:tbl>
              <a:tblPr firstRow="1" bandRow="1">
                <a:tableStyleId>{5940675A-B579-460E-94D1-54222C63F5DA}</a:tableStyleId>
              </a:tblPr>
              <a:tblGrid>
                <a:gridCol w="1654220">
                  <a:extLst>
                    <a:ext uri="{9D8B030D-6E8A-4147-A177-3AD203B41FA5}">
                      <a16:colId xmlns:a16="http://schemas.microsoft.com/office/drawing/2014/main" val="20000"/>
                    </a:ext>
                  </a:extLst>
                </a:gridCol>
                <a:gridCol w="1489672">
                  <a:extLst>
                    <a:ext uri="{9D8B030D-6E8A-4147-A177-3AD203B41FA5}">
                      <a16:colId xmlns:a16="http://schemas.microsoft.com/office/drawing/2014/main" val="20001"/>
                    </a:ext>
                  </a:extLst>
                </a:gridCol>
                <a:gridCol w="1571946">
                  <a:extLst>
                    <a:ext uri="{9D8B030D-6E8A-4147-A177-3AD203B41FA5}">
                      <a16:colId xmlns:a16="http://schemas.microsoft.com/office/drawing/2014/main" val="20002"/>
                    </a:ext>
                  </a:extLst>
                </a:gridCol>
                <a:gridCol w="1571946">
                  <a:extLst>
                    <a:ext uri="{9D8B030D-6E8A-4147-A177-3AD203B41FA5}">
                      <a16:colId xmlns:a16="http://schemas.microsoft.com/office/drawing/2014/main" val="20003"/>
                    </a:ext>
                  </a:extLst>
                </a:gridCol>
                <a:gridCol w="1571946">
                  <a:extLst>
                    <a:ext uri="{9D8B030D-6E8A-4147-A177-3AD203B41FA5}">
                      <a16:colId xmlns:a16="http://schemas.microsoft.com/office/drawing/2014/main" val="20004"/>
                    </a:ext>
                  </a:extLst>
                </a:gridCol>
              </a:tblGrid>
              <a:tr h="0">
                <a:tc>
                  <a:txBody>
                    <a:bodyPr/>
                    <a:lstStyle/>
                    <a:p>
                      <a:r>
                        <a:rPr lang="en-US" sz="1200" b="1" dirty="0"/>
                        <a:t>Pathogen classification </a:t>
                      </a:r>
                    </a:p>
                  </a:txBody>
                  <a:tcPr marT="45717" marB="45717"/>
                </a:tc>
                <a:tc gridSpan="4">
                  <a:txBody>
                    <a:bodyPr/>
                    <a:lstStyle/>
                    <a:p>
                      <a:r>
                        <a:rPr lang="en-US" sz="1200" b="1" dirty="0"/>
                        <a:t>Diseases</a:t>
                      </a:r>
                    </a:p>
                  </a:txBody>
                  <a:tcPr marT="45717" marB="45717"/>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438118">
                <a:tc>
                  <a:txBody>
                    <a:bodyPr/>
                    <a:lstStyle/>
                    <a:p>
                      <a:endParaRPr lang="en-US" sz="1200" dirty="0"/>
                    </a:p>
                  </a:txBody>
                  <a:tcPr marT="45717" marB="4571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dk1"/>
                          </a:solidFill>
                          <a:effectLst/>
                        </a:rPr>
                        <a:t>Influenza</a:t>
                      </a:r>
                      <a:endParaRPr lang="en-AU" sz="1200" kern="1200" dirty="0">
                        <a:solidFill>
                          <a:schemeClr val="dk1"/>
                        </a:solidFill>
                        <a:effectLst/>
                        <a:latin typeface="+mn-lt"/>
                        <a:ea typeface="+mn-ea"/>
                        <a:cs typeface="+mn-cs"/>
                      </a:endParaRPr>
                    </a:p>
                  </a:txBody>
                  <a:tcPr marT="45717" marB="4571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dk1"/>
                          </a:solidFill>
                          <a:effectLst/>
                        </a:rPr>
                        <a:t>Ross River disease/fever</a:t>
                      </a:r>
                      <a:endParaRPr lang="en-AU" sz="1200" kern="1200" dirty="0">
                        <a:solidFill>
                          <a:schemeClr val="dk1"/>
                        </a:solidFill>
                        <a:effectLst/>
                        <a:latin typeface="+mn-lt"/>
                        <a:ea typeface="+mn-ea"/>
                        <a:cs typeface="+mn-cs"/>
                      </a:endParaRPr>
                    </a:p>
                  </a:txBody>
                  <a:tcPr marT="45717" marB="4571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dk1"/>
                          </a:solidFill>
                          <a:effectLst/>
                        </a:rPr>
                        <a:t>Viral diseases of honeybees</a:t>
                      </a:r>
                      <a:endParaRPr lang="en-AU" sz="1200" kern="1200" dirty="0">
                        <a:solidFill>
                          <a:schemeClr val="dk1"/>
                        </a:solidFill>
                        <a:effectLst/>
                        <a:latin typeface="+mn-lt"/>
                        <a:ea typeface="+mn-ea"/>
                        <a:cs typeface="+mn-cs"/>
                      </a:endParaRPr>
                    </a:p>
                  </a:txBody>
                  <a:tcPr marT="45717" marB="4571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dk1"/>
                          </a:solidFill>
                          <a:effectLst/>
                        </a:rPr>
                        <a:t>Australian bat lyssavirus</a:t>
                      </a:r>
                      <a:endParaRPr lang="en-AU" sz="1200" kern="1200" dirty="0">
                        <a:solidFill>
                          <a:schemeClr val="dk1"/>
                        </a:solidFill>
                        <a:effectLst/>
                        <a:latin typeface="+mn-lt"/>
                        <a:ea typeface="+mn-ea"/>
                        <a:cs typeface="+mn-cs"/>
                      </a:endParaRPr>
                    </a:p>
                  </a:txBody>
                  <a:tcPr marT="45717" marB="45717"/>
                </a:tc>
                <a:extLst>
                  <a:ext uri="{0D108BD9-81ED-4DB2-BD59-A6C34878D82A}">
                    <a16:rowId xmlns:a16="http://schemas.microsoft.com/office/drawing/2014/main" val="10001"/>
                  </a:ext>
                </a:extLst>
              </a:tr>
              <a:tr h="438118">
                <a:tc>
                  <a:txBody>
                    <a:bodyPr/>
                    <a:lstStyle/>
                    <a:p>
                      <a:endParaRPr lang="en-US" sz="1200" dirty="0"/>
                    </a:p>
                  </a:txBody>
                  <a:tcPr marT="45717" marB="4571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dk1"/>
                          </a:solidFill>
                          <a:effectLst/>
                        </a:rPr>
                        <a:t>Tuberculosis (TB)</a:t>
                      </a:r>
                      <a:endParaRPr lang="en-AU" sz="1200" kern="1200" dirty="0">
                        <a:solidFill>
                          <a:schemeClr val="dk1"/>
                        </a:solidFill>
                        <a:effectLst/>
                        <a:latin typeface="+mn-lt"/>
                        <a:ea typeface="+mn-ea"/>
                        <a:cs typeface="+mn-cs"/>
                      </a:endParaRPr>
                    </a:p>
                  </a:txBody>
                  <a:tcPr marT="45717" marB="4571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dk1"/>
                          </a:solidFill>
                          <a:effectLst/>
                        </a:rPr>
                        <a:t>Tetanus</a:t>
                      </a:r>
                      <a:endParaRPr lang="en-AU" sz="1200" kern="1200" dirty="0">
                        <a:solidFill>
                          <a:schemeClr val="dk1"/>
                        </a:solidFill>
                        <a:effectLst/>
                        <a:latin typeface="+mn-lt"/>
                        <a:ea typeface="+mn-ea"/>
                        <a:cs typeface="+mn-cs"/>
                      </a:endParaRPr>
                    </a:p>
                  </a:txBody>
                  <a:tcPr marT="45717" marB="45717"/>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dk1"/>
                          </a:solidFill>
                          <a:effectLst/>
                        </a:rPr>
                        <a:t>Crown gall of plants</a:t>
                      </a:r>
                      <a:endParaRPr lang="en-AU" sz="1200" kern="1200" dirty="0">
                        <a:solidFill>
                          <a:schemeClr val="dk1"/>
                        </a:solidFill>
                        <a:effectLst/>
                        <a:latin typeface="+mn-lt"/>
                        <a:ea typeface="+mn-ea"/>
                        <a:cs typeface="+mn-cs"/>
                      </a:endParaRPr>
                    </a:p>
                  </a:txBody>
                  <a:tcPr marT="45717" marB="45717"/>
                </a:tc>
                <a:tc hMerge="1">
                  <a:txBody>
                    <a:bodyPr/>
                    <a:lstStyle/>
                    <a:p>
                      <a:endParaRPr lang="en-US" dirty="0"/>
                    </a:p>
                  </a:txBody>
                  <a:tcPr/>
                </a:tc>
                <a:extLst>
                  <a:ext uri="{0D108BD9-81ED-4DB2-BD59-A6C34878D82A}">
                    <a16:rowId xmlns:a16="http://schemas.microsoft.com/office/drawing/2014/main" val="10002"/>
                  </a:ext>
                </a:extLst>
              </a:tr>
              <a:tr h="438118">
                <a:tc>
                  <a:txBody>
                    <a:bodyPr/>
                    <a:lstStyle/>
                    <a:p>
                      <a:endParaRPr lang="en-US" sz="1200" dirty="0"/>
                    </a:p>
                  </a:txBody>
                  <a:tcPr marT="45717" marB="45717"/>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err="1">
                          <a:solidFill>
                            <a:schemeClr val="dk1"/>
                          </a:solidFill>
                          <a:effectLst/>
                        </a:rPr>
                        <a:t>Chytridiomycosis</a:t>
                      </a:r>
                      <a:r>
                        <a:rPr lang="en-AU" sz="1200" kern="1200" dirty="0">
                          <a:solidFill>
                            <a:schemeClr val="dk1"/>
                          </a:solidFill>
                          <a:effectLst/>
                        </a:rPr>
                        <a:t> (amphibian chytrid fungus disease) (caused by fungi)</a:t>
                      </a:r>
                      <a:endParaRPr lang="en-AU" sz="1200" kern="1200" dirty="0">
                        <a:solidFill>
                          <a:schemeClr val="dk1"/>
                        </a:solidFill>
                        <a:effectLst/>
                        <a:latin typeface="+mn-lt"/>
                        <a:ea typeface="+mn-ea"/>
                        <a:cs typeface="+mn-cs"/>
                      </a:endParaRPr>
                    </a:p>
                  </a:txBody>
                  <a:tcPr marT="45717" marB="45717"/>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3"/>
                  </a:ext>
                </a:extLst>
              </a:tr>
              <a:tr h="438118">
                <a:tc>
                  <a:txBody>
                    <a:bodyPr/>
                    <a:lstStyle/>
                    <a:p>
                      <a:endParaRPr lang="en-US" sz="1200" dirty="0"/>
                    </a:p>
                  </a:txBody>
                  <a:tcPr marT="45717" marB="4571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dk1"/>
                          </a:solidFill>
                          <a:effectLst/>
                        </a:rPr>
                        <a:t>Malaria</a:t>
                      </a:r>
                      <a:endParaRPr lang="en-AU" sz="1200" kern="1200" dirty="0">
                        <a:solidFill>
                          <a:schemeClr val="dk1"/>
                        </a:solidFill>
                        <a:effectLst/>
                        <a:latin typeface="+mn-lt"/>
                        <a:ea typeface="+mn-ea"/>
                        <a:cs typeface="+mn-cs"/>
                      </a:endParaRPr>
                    </a:p>
                  </a:txBody>
                  <a:tcPr marT="45717" marB="45717"/>
                </a:tc>
                <a:tc gridSpan="3">
                  <a:txBody>
                    <a:bodyPr/>
                    <a:lstStyle/>
                    <a:p>
                      <a:r>
                        <a:rPr lang="en-AU" sz="1200" kern="1200" dirty="0">
                          <a:solidFill>
                            <a:schemeClr val="dk1"/>
                          </a:solidFill>
                          <a:effectLst/>
                        </a:rPr>
                        <a:t>Phytophthora dieback (jarrah dieback)*</a:t>
                      </a:r>
                      <a:endParaRPr lang="en-AU" sz="1200" kern="1200" dirty="0">
                        <a:solidFill>
                          <a:schemeClr val="dk1"/>
                        </a:solidFill>
                        <a:effectLst/>
                        <a:latin typeface="+mn-lt"/>
                        <a:ea typeface="+mn-ea"/>
                        <a:cs typeface="+mn-cs"/>
                      </a:endParaRPr>
                    </a:p>
                  </a:txBody>
                  <a:tcPr marT="45717" marB="45717"/>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4"/>
                  </a:ext>
                </a:extLst>
              </a:tr>
            </a:tbl>
          </a:graphicData>
        </a:graphic>
      </p:graphicFrame>
      <p:sp>
        <p:nvSpPr>
          <p:cNvPr id="19" name="Title 1">
            <a:extLst>
              <a:ext uri="{FF2B5EF4-FFF2-40B4-BE49-F238E27FC236}">
                <a16:creationId xmlns:a16="http://schemas.microsoft.com/office/drawing/2014/main" id="{3E95D04D-57B2-2244-B914-DDF95827B923}"/>
              </a:ext>
            </a:extLst>
          </p:cNvPr>
          <p:cNvSpPr txBox="1">
            <a:spLocks noChangeArrowheads="1"/>
          </p:cNvSpPr>
          <p:nvPr/>
        </p:nvSpPr>
        <p:spPr>
          <a:xfrm>
            <a:off x="0" y="4811902"/>
            <a:ext cx="1869897" cy="14859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AU" sz="1200" b="1" dirty="0">
                <a:ln w="10160" cap="flat" cmpd="sng" algn="ctr">
                  <a:solidFill>
                    <a:srgbClr val="5B9BD5"/>
                  </a:solidFill>
                  <a:prstDash val="solid"/>
                  <a:round/>
                </a:ln>
                <a:noFill/>
                <a:effectLst>
                  <a:outerShdw blurRad="38100" dist="22860" dir="5400000" algn="tl">
                    <a:srgbClr val="000000">
                      <a:alpha val="30000"/>
                    </a:srgbClr>
                  </a:outerShdw>
                </a:effectLst>
                <a:latin typeface="Lucida Console" panose="020B0609040504020204" pitchFamily="49" charset="0"/>
                <a:ea typeface="Calibri" panose="020F0502020204030204" pitchFamily="34" charset="0"/>
                <a:cs typeface="Times New Roman" panose="02020603050405020304" pitchFamily="18" charset="0"/>
              </a:rPr>
              <a:t>Recap:</a:t>
            </a:r>
            <a:r>
              <a:rPr lang="en-AU" sz="1200" b="1" dirty="0">
                <a:latin typeface="Calibri" panose="020F0502020204030204" pitchFamily="34" charset="0"/>
                <a:ea typeface="Calibri" panose="020F0502020204030204" pitchFamily="34" charset="0"/>
                <a:cs typeface="Times New Roman" panose="02020603050405020304" pitchFamily="18" charset="0"/>
              </a:rPr>
              <a:t> </a:t>
            </a:r>
          </a:p>
          <a:p>
            <a:pPr algn="ctr"/>
            <a:endParaRPr lang="en-AU" sz="1200" b="1" dirty="0">
              <a:latin typeface="Calibri" panose="020F0502020204030204" pitchFamily="34" charset="0"/>
              <a:ea typeface="Calibri" panose="020F0502020204030204" pitchFamily="34" charset="0"/>
              <a:cs typeface="Times New Roman" panose="02020603050405020304" pitchFamily="18" charset="0"/>
            </a:endParaRPr>
          </a:p>
          <a:p>
            <a:pPr algn="ctr"/>
            <a:r>
              <a:rPr lang="en-AU" sz="1200" b="1" dirty="0">
                <a:latin typeface="+mn-lt"/>
                <a:ea typeface="Calibri" panose="020F0502020204030204" pitchFamily="34" charset="0"/>
                <a:cs typeface="Times New Roman" panose="02020603050405020304" pitchFamily="18" charset="0"/>
              </a:rPr>
              <a:t>State the pathogens that cause the 10 diseases </a:t>
            </a:r>
            <a:endParaRPr lang="en-AU" altLang="en-US" sz="1200" b="1" dirty="0">
              <a:latin typeface="+mn-lt"/>
            </a:endParaRPr>
          </a:p>
        </p:txBody>
      </p:sp>
    </p:spTree>
    <p:extLst>
      <p:ext uri="{BB962C8B-B14F-4D97-AF65-F5344CB8AC3E}">
        <p14:creationId xmlns:p14="http://schemas.microsoft.com/office/powerpoint/2010/main" val="2361881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0773B21F-8DA2-3D4B-A48C-7334ABBB48BD}"/>
              </a:ext>
            </a:extLst>
          </p:cNvPr>
          <p:cNvCxnSpPr>
            <a:cxnSpLocks/>
          </p:cNvCxnSpPr>
          <p:nvPr/>
        </p:nvCxnSpPr>
        <p:spPr>
          <a:xfrm>
            <a:off x="2838694" y="289368"/>
            <a:ext cx="0" cy="6419658"/>
          </a:xfrm>
          <a:prstGeom prst="line">
            <a:avLst/>
          </a:prstGeom>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78FC45CA-24A0-AD4A-9BD1-19267A576017}"/>
              </a:ext>
            </a:extLst>
          </p:cNvPr>
          <p:cNvSpPr txBox="1">
            <a:spLocks/>
          </p:cNvSpPr>
          <p:nvPr/>
        </p:nvSpPr>
        <p:spPr>
          <a:xfrm>
            <a:off x="349322" y="148974"/>
            <a:ext cx="2251835" cy="149213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baseline="0">
                <a:solidFill>
                  <a:schemeClr val="tx1"/>
                </a:solidFill>
                <a:latin typeface="+mj-lt"/>
                <a:ea typeface="+mj-ea"/>
                <a:cs typeface="+mj-cs"/>
              </a:defRPr>
            </a:lvl1pPr>
          </a:lstStyle>
          <a:p>
            <a:pPr algn="ctr"/>
            <a:r>
              <a:rPr lang="en-AU" sz="1200" b="1" dirty="0">
                <a:ln w="10160" cap="flat" cmpd="sng" algn="ctr">
                  <a:solidFill>
                    <a:srgbClr val="5B9BD5"/>
                  </a:solidFill>
                  <a:prstDash val="solid"/>
                  <a:round/>
                </a:ln>
                <a:noFill/>
                <a:effectLst>
                  <a:outerShdw blurRad="38100" dist="22860" dir="5400000" algn="tl">
                    <a:srgbClr val="000000">
                      <a:alpha val="30000"/>
                    </a:srgbClr>
                  </a:outerShdw>
                </a:effectLst>
                <a:latin typeface="Lucida Console" panose="020B0609040504020204" pitchFamily="49" charset="0"/>
                <a:ea typeface="Calibri" panose="020F0502020204030204" pitchFamily="34" charset="0"/>
                <a:cs typeface="Times New Roman" panose="02020603050405020304" pitchFamily="18" charset="0"/>
              </a:rPr>
              <a:t>Topic Question 3:</a:t>
            </a:r>
            <a:r>
              <a:rPr lang="en-AU" sz="1200" b="1" dirty="0">
                <a:latin typeface="Calibri" panose="020F0502020204030204" pitchFamily="34" charset="0"/>
                <a:ea typeface="Calibri" panose="020F0502020204030204" pitchFamily="34" charset="0"/>
                <a:cs typeface="Times New Roman" panose="02020603050405020304" pitchFamily="18" charset="0"/>
              </a:rPr>
              <a:t> </a:t>
            </a:r>
            <a:r>
              <a:rPr lang="en-AU" sz="1200" b="1" dirty="0"/>
              <a:t> </a:t>
            </a:r>
          </a:p>
          <a:p>
            <a:pPr algn="ctr"/>
            <a:endParaRPr lang="en-AU" sz="1200" b="1" kern="0" dirty="0">
              <a:latin typeface="Calibri" panose="020F0502020204030204" pitchFamily="34" charset="0"/>
              <a:ea typeface="Calibri" panose="020F0502020204030204" pitchFamily="34" charset="0"/>
              <a:cs typeface="Times New Roman" panose="02020603050405020304" pitchFamily="18" charset="0"/>
            </a:endParaRPr>
          </a:p>
          <a:p>
            <a:pPr algn="ctr"/>
            <a:r>
              <a:rPr lang="en-AU" sz="1200" b="1" kern="0" dirty="0">
                <a:latin typeface="Calibri" panose="020F0502020204030204" pitchFamily="34" charset="0"/>
                <a:ea typeface="Calibri" panose="020F0502020204030204" pitchFamily="34" charset="0"/>
                <a:cs typeface="Times New Roman" panose="02020603050405020304" pitchFamily="18" charset="0"/>
              </a:rPr>
              <a:t>Label the bacteriophage and the enveloped virus</a:t>
            </a:r>
            <a:endParaRPr lang="en-AU" sz="1200" b="1" dirty="0"/>
          </a:p>
        </p:txBody>
      </p:sp>
      <p:pic>
        <p:nvPicPr>
          <p:cNvPr id="15" name="Picture 14" descr="General structure of a virus">
            <a:extLst>
              <a:ext uri="{FF2B5EF4-FFF2-40B4-BE49-F238E27FC236}">
                <a16:creationId xmlns:a16="http://schemas.microsoft.com/office/drawing/2014/main" id="{D99047EB-F0FB-6548-87D9-3F9E52084B30}"/>
              </a:ext>
            </a:extLst>
          </p:cNvPr>
          <p:cNvPicPr/>
          <p:nvPr/>
        </p:nvPicPr>
        <p:blipFill>
          <a:blip r:embed="rId2">
            <a:extLst>
              <a:ext uri="{28A0092B-C50C-407E-A947-70E740481C1C}">
                <a14:useLocalDpi xmlns:a14="http://schemas.microsoft.com/office/drawing/2010/main" val="0"/>
              </a:ext>
            </a:extLst>
          </a:blip>
          <a:srcRect r="13821"/>
          <a:stretch>
            <a:fillRect/>
          </a:stretch>
        </p:blipFill>
        <p:spPr bwMode="auto">
          <a:xfrm>
            <a:off x="7076324" y="337980"/>
            <a:ext cx="2201239" cy="2239282"/>
          </a:xfrm>
          <a:prstGeom prst="rect">
            <a:avLst/>
          </a:prstGeom>
          <a:noFill/>
          <a:ln>
            <a:noFill/>
          </a:ln>
        </p:spPr>
      </p:pic>
      <p:pic>
        <p:nvPicPr>
          <p:cNvPr id="16" name="Picture 2" descr="Viruses Get Their Name">
            <a:extLst>
              <a:ext uri="{FF2B5EF4-FFF2-40B4-BE49-F238E27FC236}">
                <a16:creationId xmlns:a16="http://schemas.microsoft.com/office/drawing/2014/main" id="{0BA8E36B-A2F4-2749-A016-57109D92F197}"/>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t="10007" r="50500" b="14186"/>
          <a:stretch/>
        </p:blipFill>
        <p:spPr>
          <a:xfrm>
            <a:off x="3076232" y="289368"/>
            <a:ext cx="2525514" cy="2599360"/>
          </a:xfrm>
          <a:noFill/>
        </p:spPr>
      </p:pic>
      <p:sp>
        <p:nvSpPr>
          <p:cNvPr id="4" name="TextBox 3">
            <a:extLst>
              <a:ext uri="{FF2B5EF4-FFF2-40B4-BE49-F238E27FC236}">
                <a16:creationId xmlns:a16="http://schemas.microsoft.com/office/drawing/2014/main" id="{AB4D4DB3-DD5B-E24F-B4C8-F200621DF196}"/>
              </a:ext>
            </a:extLst>
          </p:cNvPr>
          <p:cNvSpPr txBox="1"/>
          <p:nvPr/>
        </p:nvSpPr>
        <p:spPr>
          <a:xfrm>
            <a:off x="5291191" y="3429000"/>
            <a:ext cx="2167847" cy="573730"/>
          </a:xfrm>
          <a:prstGeom prst="rect">
            <a:avLst/>
          </a:prstGeom>
          <a:solidFill>
            <a:schemeClr val="bg1"/>
          </a:solidFill>
        </p:spPr>
        <p:txBody>
          <a:bodyPr wrap="square" rtlCol="0">
            <a:spAutoFit/>
          </a:bodyPr>
          <a:lstStyle/>
          <a:p>
            <a:endParaRPr lang="en-US" dirty="0"/>
          </a:p>
        </p:txBody>
      </p:sp>
      <p:sp>
        <p:nvSpPr>
          <p:cNvPr id="18" name="TextBox 17">
            <a:extLst>
              <a:ext uri="{FF2B5EF4-FFF2-40B4-BE49-F238E27FC236}">
                <a16:creationId xmlns:a16="http://schemas.microsoft.com/office/drawing/2014/main" id="{2447CF9A-B6FA-AC4A-9FAA-177973545980}"/>
              </a:ext>
            </a:extLst>
          </p:cNvPr>
          <p:cNvSpPr txBox="1"/>
          <p:nvPr/>
        </p:nvSpPr>
        <p:spPr>
          <a:xfrm>
            <a:off x="5313802" y="5862263"/>
            <a:ext cx="2167847" cy="573730"/>
          </a:xfrm>
          <a:prstGeom prst="rect">
            <a:avLst/>
          </a:prstGeom>
          <a:solidFill>
            <a:schemeClr val="bg1"/>
          </a:solidFill>
        </p:spPr>
        <p:txBody>
          <a:bodyPr wrap="square" rtlCol="0">
            <a:spAutoFit/>
          </a:bodyPr>
          <a:lstStyle/>
          <a:p>
            <a:endParaRPr lang="en-US" dirty="0"/>
          </a:p>
        </p:txBody>
      </p:sp>
      <p:sp>
        <p:nvSpPr>
          <p:cNvPr id="19" name="TextBox 18">
            <a:extLst>
              <a:ext uri="{FF2B5EF4-FFF2-40B4-BE49-F238E27FC236}">
                <a16:creationId xmlns:a16="http://schemas.microsoft.com/office/drawing/2014/main" id="{8B2D9E3C-32A7-B04C-8BCA-AB54E48C5492}"/>
              </a:ext>
            </a:extLst>
          </p:cNvPr>
          <p:cNvSpPr txBox="1"/>
          <p:nvPr/>
        </p:nvSpPr>
        <p:spPr>
          <a:xfrm>
            <a:off x="7695345" y="4715837"/>
            <a:ext cx="1582218" cy="455705"/>
          </a:xfrm>
          <a:prstGeom prst="rect">
            <a:avLst/>
          </a:prstGeom>
          <a:solidFill>
            <a:schemeClr val="bg1"/>
          </a:solidFill>
        </p:spPr>
        <p:txBody>
          <a:bodyPr wrap="square" rtlCol="0">
            <a:spAutoFit/>
          </a:bodyPr>
          <a:lstStyle/>
          <a:p>
            <a:endParaRPr lang="en-US" dirty="0"/>
          </a:p>
        </p:txBody>
      </p:sp>
      <p:sp>
        <p:nvSpPr>
          <p:cNvPr id="20" name="TextBox 19">
            <a:extLst>
              <a:ext uri="{FF2B5EF4-FFF2-40B4-BE49-F238E27FC236}">
                <a16:creationId xmlns:a16="http://schemas.microsoft.com/office/drawing/2014/main" id="{329296A6-CD47-7E4D-989E-72A34FD83C6D}"/>
              </a:ext>
            </a:extLst>
          </p:cNvPr>
          <p:cNvSpPr txBox="1"/>
          <p:nvPr/>
        </p:nvSpPr>
        <p:spPr>
          <a:xfrm>
            <a:off x="3594242" y="4685014"/>
            <a:ext cx="1582218" cy="488455"/>
          </a:xfrm>
          <a:prstGeom prst="rect">
            <a:avLst/>
          </a:prstGeom>
          <a:solidFill>
            <a:schemeClr val="bg1"/>
          </a:solidFill>
        </p:spPr>
        <p:txBody>
          <a:bodyPr wrap="square" rtlCol="0">
            <a:spAutoFit/>
          </a:bodyPr>
          <a:lstStyle/>
          <a:p>
            <a:endParaRPr lang="en-US" dirty="0"/>
          </a:p>
        </p:txBody>
      </p:sp>
      <p:graphicFrame>
        <p:nvGraphicFramePr>
          <p:cNvPr id="21" name="Diagram 20">
            <a:extLst>
              <a:ext uri="{FF2B5EF4-FFF2-40B4-BE49-F238E27FC236}">
                <a16:creationId xmlns:a16="http://schemas.microsoft.com/office/drawing/2014/main" id="{E88D0C55-F0FD-AA43-B6B1-3DB549688E2E}"/>
              </a:ext>
            </a:extLst>
          </p:cNvPr>
          <p:cNvGraphicFramePr/>
          <p:nvPr>
            <p:extLst>
              <p:ext uri="{D42A27DB-BD31-4B8C-83A1-F6EECF244321}">
                <p14:modId xmlns:p14="http://schemas.microsoft.com/office/powerpoint/2010/main" val="2574664356"/>
              </p:ext>
            </p:extLst>
          </p:nvPr>
        </p:nvGraphicFramePr>
        <p:xfrm>
          <a:off x="3594242" y="2535544"/>
          <a:ext cx="5705623" cy="399137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2" name="Title 1">
            <a:extLst>
              <a:ext uri="{FF2B5EF4-FFF2-40B4-BE49-F238E27FC236}">
                <a16:creationId xmlns:a16="http://schemas.microsoft.com/office/drawing/2014/main" id="{06454841-BCEE-104D-87ED-A02420E078DC}"/>
              </a:ext>
            </a:extLst>
          </p:cNvPr>
          <p:cNvSpPr txBox="1">
            <a:spLocks/>
          </p:cNvSpPr>
          <p:nvPr/>
        </p:nvSpPr>
        <p:spPr>
          <a:xfrm>
            <a:off x="436901" y="4002730"/>
            <a:ext cx="2076675" cy="149213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baseline="0">
                <a:solidFill>
                  <a:schemeClr val="tx1"/>
                </a:solidFill>
                <a:latin typeface="+mj-lt"/>
                <a:ea typeface="+mj-ea"/>
                <a:cs typeface="+mj-cs"/>
              </a:defRPr>
            </a:lvl1pPr>
          </a:lstStyle>
          <a:p>
            <a:pPr algn="ctr"/>
            <a:r>
              <a:rPr lang="en-AU" sz="1200" b="1" dirty="0">
                <a:ln w="10160" cap="flat" cmpd="sng" algn="ctr">
                  <a:solidFill>
                    <a:srgbClr val="5B9BD5"/>
                  </a:solidFill>
                  <a:prstDash val="solid"/>
                  <a:round/>
                </a:ln>
                <a:noFill/>
                <a:effectLst>
                  <a:outerShdw blurRad="38100" dist="22860" dir="5400000" algn="tl">
                    <a:srgbClr val="000000">
                      <a:alpha val="30000"/>
                    </a:srgbClr>
                  </a:outerShdw>
                </a:effectLst>
                <a:latin typeface="Lucida Console" panose="020B0609040504020204" pitchFamily="49" charset="0"/>
                <a:ea typeface="Calibri" panose="020F0502020204030204" pitchFamily="34" charset="0"/>
                <a:cs typeface="Times New Roman" panose="02020603050405020304" pitchFamily="18" charset="0"/>
              </a:rPr>
              <a:t>Topic Question 4:</a:t>
            </a:r>
            <a:r>
              <a:rPr lang="en-AU" sz="1200" b="1" dirty="0">
                <a:latin typeface="Calibri" panose="020F0502020204030204" pitchFamily="34" charset="0"/>
                <a:ea typeface="Calibri" panose="020F0502020204030204" pitchFamily="34" charset="0"/>
                <a:cs typeface="Times New Roman" panose="02020603050405020304" pitchFamily="18" charset="0"/>
              </a:rPr>
              <a:t> </a:t>
            </a:r>
            <a:r>
              <a:rPr lang="en-AU" sz="1200" b="1" dirty="0"/>
              <a:t> </a:t>
            </a:r>
          </a:p>
          <a:p>
            <a:pPr algn="ctr"/>
            <a:endParaRPr lang="en-AU" sz="1200" b="1" kern="0" dirty="0">
              <a:latin typeface="Calibri" panose="020F0502020204030204" pitchFamily="34" charset="0"/>
              <a:ea typeface="Calibri" panose="020F0502020204030204" pitchFamily="34" charset="0"/>
              <a:cs typeface="Times New Roman" panose="02020603050405020304" pitchFamily="18" charset="0"/>
            </a:endParaRPr>
          </a:p>
          <a:p>
            <a:pPr algn="ctr"/>
            <a:r>
              <a:rPr lang="en-AU" sz="1200" b="1" kern="0" dirty="0">
                <a:latin typeface="Calibri" panose="020F0502020204030204" pitchFamily="34" charset="0"/>
                <a:ea typeface="Calibri" panose="020F0502020204030204" pitchFamily="34" charset="0"/>
                <a:cs typeface="Times New Roman" panose="02020603050405020304" pitchFamily="18" charset="0"/>
              </a:rPr>
              <a:t>List structural features of viruses</a:t>
            </a:r>
            <a:endParaRPr lang="en-AU" sz="1200" b="1" dirty="0"/>
          </a:p>
        </p:txBody>
      </p:sp>
    </p:spTree>
    <p:extLst>
      <p:ext uri="{BB962C8B-B14F-4D97-AF65-F5344CB8AC3E}">
        <p14:creationId xmlns:p14="http://schemas.microsoft.com/office/powerpoint/2010/main" val="289718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02D9BD67-B167-8944-ACBA-FAB23DEA1421}"/>
              </a:ext>
            </a:extLst>
          </p:cNvPr>
          <p:cNvGrpSpPr/>
          <p:nvPr/>
        </p:nvGrpSpPr>
        <p:grpSpPr>
          <a:xfrm>
            <a:off x="148909" y="219171"/>
            <a:ext cx="9608182" cy="6419658"/>
            <a:chOff x="154112" y="1191802"/>
            <a:chExt cx="9608182" cy="5517223"/>
          </a:xfrm>
        </p:grpSpPr>
        <p:cxnSp>
          <p:nvCxnSpPr>
            <p:cNvPr id="6" name="Straight Connector 5">
              <a:extLst>
                <a:ext uri="{FF2B5EF4-FFF2-40B4-BE49-F238E27FC236}">
                  <a16:creationId xmlns:a16="http://schemas.microsoft.com/office/drawing/2014/main" id="{0773B21F-8DA2-3D4B-A48C-7334ABBB48BD}"/>
                </a:ext>
              </a:extLst>
            </p:cNvPr>
            <p:cNvCxnSpPr>
              <a:cxnSpLocks/>
            </p:cNvCxnSpPr>
            <p:nvPr/>
          </p:nvCxnSpPr>
          <p:spPr>
            <a:xfrm>
              <a:off x="2838694" y="1191802"/>
              <a:ext cx="0" cy="5517223"/>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47E59A1F-4885-534C-BC94-A263FDA37198}"/>
                </a:ext>
              </a:extLst>
            </p:cNvPr>
            <p:cNvCxnSpPr/>
            <p:nvPr/>
          </p:nvCxnSpPr>
          <p:spPr>
            <a:xfrm>
              <a:off x="154112" y="3950414"/>
              <a:ext cx="9608182" cy="74488"/>
            </a:xfrm>
            <a:prstGeom prst="line">
              <a:avLst/>
            </a:prstGeom>
          </p:spPr>
          <p:style>
            <a:lnRef idx="1">
              <a:schemeClr val="accent1"/>
            </a:lnRef>
            <a:fillRef idx="0">
              <a:schemeClr val="accent1"/>
            </a:fillRef>
            <a:effectRef idx="0">
              <a:schemeClr val="accent1"/>
            </a:effectRef>
            <a:fontRef idx="minor">
              <a:schemeClr val="tx1"/>
            </a:fontRef>
          </p:style>
        </p:cxnSp>
      </p:grpSp>
      <p:sp>
        <p:nvSpPr>
          <p:cNvPr id="19" name="Title 1">
            <a:extLst>
              <a:ext uri="{FF2B5EF4-FFF2-40B4-BE49-F238E27FC236}">
                <a16:creationId xmlns:a16="http://schemas.microsoft.com/office/drawing/2014/main" id="{8ECE6EE1-816B-1840-B247-1703FE05DDA4}"/>
              </a:ext>
            </a:extLst>
          </p:cNvPr>
          <p:cNvSpPr txBox="1">
            <a:spLocks/>
          </p:cNvSpPr>
          <p:nvPr/>
        </p:nvSpPr>
        <p:spPr>
          <a:xfrm>
            <a:off x="613851" y="499121"/>
            <a:ext cx="1913579" cy="149213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baseline="0">
                <a:solidFill>
                  <a:schemeClr val="tx1"/>
                </a:solidFill>
                <a:latin typeface="+mj-lt"/>
                <a:ea typeface="+mj-ea"/>
                <a:cs typeface="+mj-cs"/>
              </a:defRPr>
            </a:lvl1pPr>
          </a:lstStyle>
          <a:p>
            <a:pPr algn="ctr"/>
            <a:r>
              <a:rPr lang="en-AU" sz="1200" b="1" dirty="0">
                <a:ln w="10160" cap="flat" cmpd="sng" algn="ctr">
                  <a:solidFill>
                    <a:srgbClr val="5B9BD5"/>
                  </a:solidFill>
                  <a:prstDash val="solid"/>
                  <a:round/>
                </a:ln>
                <a:noFill/>
                <a:effectLst>
                  <a:outerShdw blurRad="38100" dist="22860" dir="5400000" algn="tl">
                    <a:srgbClr val="000000">
                      <a:alpha val="30000"/>
                    </a:srgbClr>
                  </a:outerShdw>
                </a:effectLst>
                <a:latin typeface="Lucida Console" panose="020B0609040504020204" pitchFamily="49" charset="0"/>
                <a:ea typeface="Calibri" panose="020F0502020204030204" pitchFamily="34" charset="0"/>
                <a:cs typeface="Times New Roman" panose="02020603050405020304" pitchFamily="18" charset="0"/>
              </a:rPr>
              <a:t>Topic Question 5:</a:t>
            </a:r>
            <a:r>
              <a:rPr lang="en-AU" sz="1200" b="1" dirty="0">
                <a:latin typeface="Calibri" panose="020F0502020204030204" pitchFamily="34" charset="0"/>
                <a:ea typeface="Calibri" panose="020F0502020204030204" pitchFamily="34" charset="0"/>
                <a:cs typeface="Times New Roman" panose="02020603050405020304" pitchFamily="18" charset="0"/>
              </a:rPr>
              <a:t> </a:t>
            </a:r>
            <a:r>
              <a:rPr lang="en-AU" sz="1200" b="1" dirty="0"/>
              <a:t> </a:t>
            </a:r>
          </a:p>
          <a:p>
            <a:pPr algn="ctr"/>
            <a:endParaRPr lang="en-AU" sz="1200" b="1" kern="0" dirty="0">
              <a:latin typeface="Calibri" panose="020F0502020204030204" pitchFamily="34" charset="0"/>
              <a:ea typeface="Calibri" panose="020F0502020204030204" pitchFamily="34" charset="0"/>
              <a:cs typeface="Times New Roman" panose="02020603050405020304" pitchFamily="18" charset="0"/>
            </a:endParaRPr>
          </a:p>
          <a:p>
            <a:pPr algn="ctr"/>
            <a:r>
              <a:rPr lang="en-AU" sz="1200" b="1" kern="0" dirty="0">
                <a:latin typeface="Calibri" panose="020F0502020204030204" pitchFamily="34" charset="0"/>
                <a:ea typeface="Calibri" panose="020F0502020204030204" pitchFamily="34" charset="0"/>
                <a:cs typeface="Times New Roman" panose="02020603050405020304" pitchFamily="18" charset="0"/>
              </a:rPr>
              <a:t>Explain why a virus can be described as a non-cellular pathogen </a:t>
            </a:r>
            <a:endParaRPr lang="en-AU" sz="1200" b="1" dirty="0"/>
          </a:p>
        </p:txBody>
      </p:sp>
      <p:sp>
        <p:nvSpPr>
          <p:cNvPr id="20" name="Title 1">
            <a:extLst>
              <a:ext uri="{FF2B5EF4-FFF2-40B4-BE49-F238E27FC236}">
                <a16:creationId xmlns:a16="http://schemas.microsoft.com/office/drawing/2014/main" id="{5A9B1DC2-5A02-3440-82DF-6B6CC281E40A}"/>
              </a:ext>
            </a:extLst>
          </p:cNvPr>
          <p:cNvSpPr txBox="1">
            <a:spLocks/>
          </p:cNvSpPr>
          <p:nvPr/>
        </p:nvSpPr>
        <p:spPr>
          <a:xfrm>
            <a:off x="356999" y="3847225"/>
            <a:ext cx="2268403" cy="149213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baseline="0">
                <a:solidFill>
                  <a:schemeClr val="tx1"/>
                </a:solidFill>
                <a:latin typeface="+mj-lt"/>
                <a:ea typeface="+mj-ea"/>
                <a:cs typeface="+mj-cs"/>
              </a:defRPr>
            </a:lvl1pPr>
          </a:lstStyle>
          <a:p>
            <a:pPr algn="ctr"/>
            <a:r>
              <a:rPr lang="en-AU" sz="1200" b="1" dirty="0">
                <a:ln w="10160" cap="flat" cmpd="sng" algn="ctr">
                  <a:solidFill>
                    <a:srgbClr val="5B9BD5"/>
                  </a:solidFill>
                  <a:prstDash val="solid"/>
                  <a:round/>
                </a:ln>
                <a:noFill/>
                <a:effectLst>
                  <a:outerShdw blurRad="38100" dist="22860" dir="5400000" algn="tl">
                    <a:srgbClr val="000000">
                      <a:alpha val="30000"/>
                    </a:srgbClr>
                  </a:outerShdw>
                </a:effectLst>
                <a:latin typeface="Lucida Console" panose="020B0609040504020204" pitchFamily="49" charset="0"/>
                <a:ea typeface="Calibri" panose="020F0502020204030204" pitchFamily="34" charset="0"/>
                <a:cs typeface="Times New Roman" panose="02020603050405020304" pitchFamily="18" charset="0"/>
              </a:rPr>
              <a:t>Topic Question 6:</a:t>
            </a:r>
            <a:r>
              <a:rPr lang="en-AU" sz="1200" b="1" dirty="0">
                <a:latin typeface="Calibri" panose="020F0502020204030204" pitchFamily="34" charset="0"/>
                <a:ea typeface="Calibri" panose="020F0502020204030204" pitchFamily="34" charset="0"/>
                <a:cs typeface="Times New Roman" panose="02020603050405020304" pitchFamily="18" charset="0"/>
              </a:rPr>
              <a:t> </a:t>
            </a:r>
            <a:r>
              <a:rPr lang="en-AU" sz="1200" b="1" dirty="0"/>
              <a:t> </a:t>
            </a:r>
          </a:p>
          <a:p>
            <a:pPr algn="ctr"/>
            <a:endParaRPr lang="en-AU" sz="1200" b="1" kern="0" dirty="0">
              <a:latin typeface="Calibri" panose="020F0502020204030204" pitchFamily="34" charset="0"/>
              <a:ea typeface="Calibri" panose="020F0502020204030204" pitchFamily="34" charset="0"/>
              <a:cs typeface="Times New Roman" panose="02020603050405020304" pitchFamily="18" charset="0"/>
            </a:endParaRPr>
          </a:p>
          <a:p>
            <a:pPr algn="ctr"/>
            <a:r>
              <a:rPr lang="en-AU" sz="1200" b="1" kern="0" dirty="0">
                <a:latin typeface="Calibri" panose="020F0502020204030204" pitchFamily="34" charset="0"/>
                <a:ea typeface="Calibri" panose="020F0502020204030204" pitchFamily="34" charset="0"/>
                <a:cs typeface="Times New Roman" panose="02020603050405020304" pitchFamily="18" charset="0"/>
              </a:rPr>
              <a:t>Describe why a pathogen can be said to be an obligate parasite</a:t>
            </a:r>
            <a:endParaRPr lang="en-AU" sz="1200" b="1" dirty="0"/>
          </a:p>
        </p:txBody>
      </p:sp>
    </p:spTree>
    <p:extLst>
      <p:ext uri="{BB962C8B-B14F-4D97-AF65-F5344CB8AC3E}">
        <p14:creationId xmlns:p14="http://schemas.microsoft.com/office/powerpoint/2010/main" val="1195183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0773B21F-8DA2-3D4B-A48C-7334ABBB48BD}"/>
              </a:ext>
            </a:extLst>
          </p:cNvPr>
          <p:cNvCxnSpPr>
            <a:cxnSpLocks/>
          </p:cNvCxnSpPr>
          <p:nvPr/>
        </p:nvCxnSpPr>
        <p:spPr>
          <a:xfrm>
            <a:off x="2838694" y="289368"/>
            <a:ext cx="0" cy="6419658"/>
          </a:xfrm>
          <a:prstGeom prst="line">
            <a:avLst/>
          </a:prstGeom>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DB862762-3CF0-3946-BDB0-942411D6355F}"/>
              </a:ext>
            </a:extLst>
          </p:cNvPr>
          <p:cNvSpPr txBox="1">
            <a:spLocks/>
          </p:cNvSpPr>
          <p:nvPr/>
        </p:nvSpPr>
        <p:spPr>
          <a:xfrm>
            <a:off x="256856" y="364316"/>
            <a:ext cx="2270588" cy="149213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baseline="0">
                <a:solidFill>
                  <a:schemeClr val="tx1"/>
                </a:solidFill>
                <a:latin typeface="+mj-lt"/>
                <a:ea typeface="+mj-ea"/>
                <a:cs typeface="+mj-cs"/>
              </a:defRPr>
            </a:lvl1pPr>
          </a:lstStyle>
          <a:p>
            <a:pPr algn="ctr"/>
            <a:r>
              <a:rPr lang="en-AU" sz="1200" b="1" dirty="0">
                <a:ln w="10160" cap="flat" cmpd="sng" algn="ctr">
                  <a:solidFill>
                    <a:srgbClr val="5B9BD5"/>
                  </a:solidFill>
                  <a:prstDash val="solid"/>
                  <a:round/>
                </a:ln>
                <a:noFill/>
                <a:effectLst>
                  <a:outerShdw blurRad="38100" dist="22860" dir="5400000" algn="tl">
                    <a:srgbClr val="000000">
                      <a:alpha val="30000"/>
                    </a:srgbClr>
                  </a:outerShdw>
                </a:effectLst>
                <a:latin typeface="Lucida Console" panose="020B0609040504020204" pitchFamily="49" charset="0"/>
                <a:ea typeface="Calibri" panose="020F0502020204030204" pitchFamily="34" charset="0"/>
                <a:cs typeface="Times New Roman" panose="02020603050405020304" pitchFamily="18" charset="0"/>
              </a:rPr>
              <a:t>Topic Question 7:</a:t>
            </a:r>
            <a:r>
              <a:rPr lang="en-AU" sz="1200" b="1" dirty="0">
                <a:latin typeface="Calibri" panose="020F0502020204030204" pitchFamily="34" charset="0"/>
                <a:ea typeface="Calibri" panose="020F0502020204030204" pitchFamily="34" charset="0"/>
                <a:cs typeface="Times New Roman" panose="02020603050405020304" pitchFamily="18" charset="0"/>
              </a:rPr>
              <a:t> </a:t>
            </a:r>
            <a:r>
              <a:rPr lang="en-AU" sz="1200" b="1" dirty="0"/>
              <a:t> </a:t>
            </a:r>
          </a:p>
          <a:p>
            <a:pPr algn="ctr"/>
            <a:endParaRPr lang="en-AU" sz="1200" b="1" kern="0" dirty="0">
              <a:latin typeface="Calibri" panose="020F0502020204030204" pitchFamily="34" charset="0"/>
              <a:ea typeface="Calibri" panose="020F0502020204030204" pitchFamily="34" charset="0"/>
              <a:cs typeface="Times New Roman" panose="02020603050405020304" pitchFamily="18" charset="0"/>
            </a:endParaRPr>
          </a:p>
          <a:p>
            <a:pPr algn="ctr"/>
            <a:r>
              <a:rPr lang="en-AU" sz="1200" b="1" kern="0" dirty="0">
                <a:latin typeface="Calibri" panose="020F0502020204030204" pitchFamily="34" charset="0"/>
                <a:ea typeface="Calibri" panose="020F0502020204030204" pitchFamily="34" charset="0"/>
                <a:cs typeface="Times New Roman" panose="02020603050405020304" pitchFamily="18" charset="0"/>
              </a:rPr>
              <a:t>Using a clearly labelled diagram describe how an enveloped virus replicates within a host eukaryotic cell</a:t>
            </a:r>
            <a:endParaRPr lang="en-AU" sz="1200" b="1" dirty="0"/>
          </a:p>
        </p:txBody>
      </p:sp>
    </p:spTree>
    <p:extLst>
      <p:ext uri="{BB962C8B-B14F-4D97-AF65-F5344CB8AC3E}">
        <p14:creationId xmlns:p14="http://schemas.microsoft.com/office/powerpoint/2010/main" val="932527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0773B21F-8DA2-3D4B-A48C-7334ABBB48BD}"/>
              </a:ext>
            </a:extLst>
          </p:cNvPr>
          <p:cNvCxnSpPr>
            <a:cxnSpLocks/>
          </p:cNvCxnSpPr>
          <p:nvPr/>
        </p:nvCxnSpPr>
        <p:spPr>
          <a:xfrm>
            <a:off x="2838694" y="289368"/>
            <a:ext cx="0" cy="6419658"/>
          </a:xfrm>
          <a:prstGeom prst="line">
            <a:avLst/>
          </a:prstGeom>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DB862762-3CF0-3946-BDB0-942411D6355F}"/>
              </a:ext>
            </a:extLst>
          </p:cNvPr>
          <p:cNvSpPr txBox="1">
            <a:spLocks/>
          </p:cNvSpPr>
          <p:nvPr/>
        </p:nvSpPr>
        <p:spPr>
          <a:xfrm>
            <a:off x="133567" y="374590"/>
            <a:ext cx="2581838" cy="149213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baseline="0">
                <a:solidFill>
                  <a:schemeClr val="tx1"/>
                </a:solidFill>
                <a:latin typeface="+mj-lt"/>
                <a:ea typeface="+mj-ea"/>
                <a:cs typeface="+mj-cs"/>
              </a:defRPr>
            </a:lvl1pPr>
          </a:lstStyle>
          <a:p>
            <a:pPr algn="ctr"/>
            <a:r>
              <a:rPr lang="en-AU" sz="1200" b="1" dirty="0">
                <a:ln w="10160" cap="flat" cmpd="sng" algn="ctr">
                  <a:solidFill>
                    <a:srgbClr val="5B9BD5"/>
                  </a:solidFill>
                  <a:prstDash val="solid"/>
                  <a:round/>
                </a:ln>
                <a:noFill/>
                <a:effectLst>
                  <a:outerShdw blurRad="38100" dist="22860" dir="5400000" algn="tl">
                    <a:srgbClr val="000000">
                      <a:alpha val="30000"/>
                    </a:srgbClr>
                  </a:outerShdw>
                </a:effectLst>
                <a:latin typeface="Lucida Console" panose="020B0609040504020204" pitchFamily="49" charset="0"/>
                <a:ea typeface="Calibri" panose="020F0502020204030204" pitchFamily="34" charset="0"/>
                <a:cs typeface="Times New Roman" panose="02020603050405020304" pitchFamily="18" charset="0"/>
              </a:rPr>
              <a:t>Topic Question 8:</a:t>
            </a:r>
            <a:r>
              <a:rPr lang="en-AU" sz="1200" b="1" dirty="0">
                <a:latin typeface="Calibri" panose="020F0502020204030204" pitchFamily="34" charset="0"/>
                <a:ea typeface="Calibri" panose="020F0502020204030204" pitchFamily="34" charset="0"/>
                <a:cs typeface="Times New Roman" panose="02020603050405020304" pitchFamily="18" charset="0"/>
              </a:rPr>
              <a:t> </a:t>
            </a:r>
            <a:r>
              <a:rPr lang="en-AU" sz="1200" b="1" dirty="0"/>
              <a:t> </a:t>
            </a:r>
          </a:p>
          <a:p>
            <a:pPr algn="ctr"/>
            <a:endParaRPr lang="en-AU" sz="1200" b="1" kern="0" dirty="0">
              <a:latin typeface="Calibri" panose="020F0502020204030204" pitchFamily="34" charset="0"/>
              <a:ea typeface="Calibri" panose="020F0502020204030204" pitchFamily="34" charset="0"/>
              <a:cs typeface="Times New Roman" panose="02020603050405020304" pitchFamily="18" charset="0"/>
            </a:endParaRPr>
          </a:p>
          <a:p>
            <a:pPr algn="ctr"/>
            <a:r>
              <a:rPr lang="en-AU" sz="1200" b="1" kern="0" dirty="0">
                <a:latin typeface="Calibri" panose="020F0502020204030204" pitchFamily="34" charset="0"/>
                <a:ea typeface="Calibri" panose="020F0502020204030204" pitchFamily="34" charset="0"/>
                <a:cs typeface="Times New Roman" panose="02020603050405020304" pitchFamily="18" charset="0"/>
              </a:rPr>
              <a:t>Using a clearly labelled diagram describe how a bacteriophage replicates within a host bacterial cell</a:t>
            </a:r>
            <a:endParaRPr lang="en-AU" sz="1200" b="1" dirty="0"/>
          </a:p>
        </p:txBody>
      </p:sp>
      <p:pic>
        <p:nvPicPr>
          <p:cNvPr id="4" name="Content Placeholder 3">
            <a:extLst>
              <a:ext uri="{FF2B5EF4-FFF2-40B4-BE49-F238E27FC236}">
                <a16:creationId xmlns:a16="http://schemas.microsoft.com/office/drawing/2014/main" id="{D1A560C2-0360-A14D-BE29-78D937F45E00}"/>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284670" y="1506618"/>
            <a:ext cx="6198367" cy="4591094"/>
          </a:xfrm>
        </p:spPr>
      </p:pic>
      <p:sp>
        <p:nvSpPr>
          <p:cNvPr id="2" name="TextBox 1">
            <a:extLst>
              <a:ext uri="{FF2B5EF4-FFF2-40B4-BE49-F238E27FC236}">
                <a16:creationId xmlns:a16="http://schemas.microsoft.com/office/drawing/2014/main" id="{7425966F-46CC-0A4A-A0FB-1D532BCAC032}"/>
              </a:ext>
            </a:extLst>
          </p:cNvPr>
          <p:cNvSpPr txBox="1"/>
          <p:nvPr/>
        </p:nvSpPr>
        <p:spPr>
          <a:xfrm>
            <a:off x="3284670" y="1982912"/>
            <a:ext cx="1965424" cy="72946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endParaRPr lang="en-US" dirty="0"/>
          </a:p>
        </p:txBody>
      </p:sp>
      <p:sp>
        <p:nvSpPr>
          <p:cNvPr id="7" name="TextBox 6">
            <a:extLst>
              <a:ext uri="{FF2B5EF4-FFF2-40B4-BE49-F238E27FC236}">
                <a16:creationId xmlns:a16="http://schemas.microsoft.com/office/drawing/2014/main" id="{6B512F35-9CBC-854D-BF46-956C3B9AA864}"/>
              </a:ext>
            </a:extLst>
          </p:cNvPr>
          <p:cNvSpPr txBox="1"/>
          <p:nvPr/>
        </p:nvSpPr>
        <p:spPr>
          <a:xfrm>
            <a:off x="4703851" y="3964112"/>
            <a:ext cx="1758594" cy="72946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endParaRPr lang="en-US" dirty="0"/>
          </a:p>
        </p:txBody>
      </p:sp>
      <p:sp>
        <p:nvSpPr>
          <p:cNvPr id="8" name="TextBox 7">
            <a:extLst>
              <a:ext uri="{FF2B5EF4-FFF2-40B4-BE49-F238E27FC236}">
                <a16:creationId xmlns:a16="http://schemas.microsoft.com/office/drawing/2014/main" id="{950C91EF-41AA-2749-BD9B-D14825B9457C}"/>
              </a:ext>
            </a:extLst>
          </p:cNvPr>
          <p:cNvSpPr txBox="1"/>
          <p:nvPr/>
        </p:nvSpPr>
        <p:spPr>
          <a:xfrm>
            <a:off x="7119990" y="5640512"/>
            <a:ext cx="1890441" cy="72946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endParaRPr lang="en-US" dirty="0"/>
          </a:p>
        </p:txBody>
      </p:sp>
      <p:sp>
        <p:nvSpPr>
          <p:cNvPr id="9" name="TextBox 8">
            <a:extLst>
              <a:ext uri="{FF2B5EF4-FFF2-40B4-BE49-F238E27FC236}">
                <a16:creationId xmlns:a16="http://schemas.microsoft.com/office/drawing/2014/main" id="{FF0C9DF6-5B8B-8345-B0E9-8A2D3916776C}"/>
              </a:ext>
            </a:extLst>
          </p:cNvPr>
          <p:cNvSpPr txBox="1"/>
          <p:nvPr/>
        </p:nvSpPr>
        <p:spPr>
          <a:xfrm>
            <a:off x="3887237" y="5680751"/>
            <a:ext cx="1965409" cy="72946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endParaRPr lang="en-US" dirty="0"/>
          </a:p>
        </p:txBody>
      </p:sp>
      <p:sp>
        <p:nvSpPr>
          <p:cNvPr id="10" name="TextBox 9">
            <a:extLst>
              <a:ext uri="{FF2B5EF4-FFF2-40B4-BE49-F238E27FC236}">
                <a16:creationId xmlns:a16="http://schemas.microsoft.com/office/drawing/2014/main" id="{A1FD4E64-EAEA-B549-954F-93539DB9E233}"/>
              </a:ext>
            </a:extLst>
          </p:cNvPr>
          <p:cNvSpPr txBox="1"/>
          <p:nvPr/>
        </p:nvSpPr>
        <p:spPr>
          <a:xfrm>
            <a:off x="7182490" y="3974387"/>
            <a:ext cx="1758593" cy="72946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endParaRPr lang="en-US" dirty="0"/>
          </a:p>
        </p:txBody>
      </p:sp>
      <p:sp>
        <p:nvSpPr>
          <p:cNvPr id="3" name="TextBox 2">
            <a:extLst>
              <a:ext uri="{FF2B5EF4-FFF2-40B4-BE49-F238E27FC236}">
                <a16:creationId xmlns:a16="http://schemas.microsoft.com/office/drawing/2014/main" id="{2D2B455B-58B3-134B-8F8D-5423DB0E559F}"/>
              </a:ext>
            </a:extLst>
          </p:cNvPr>
          <p:cNvSpPr txBox="1"/>
          <p:nvPr/>
        </p:nvSpPr>
        <p:spPr>
          <a:xfrm>
            <a:off x="3139973" y="236978"/>
            <a:ext cx="6487760" cy="461665"/>
          </a:xfrm>
          <a:prstGeom prst="rect">
            <a:avLst/>
          </a:prstGeom>
          <a:noFill/>
        </p:spPr>
        <p:txBody>
          <a:bodyPr wrap="square" rtlCol="0">
            <a:spAutoFit/>
          </a:bodyPr>
          <a:lstStyle/>
          <a:p>
            <a:r>
              <a:rPr lang="en-US" sz="1200" b="1" dirty="0"/>
              <a:t>Use page 412 in your Biology WA ATAR Units 3 &amp; 4 textbook to label and annotate the diagram below </a:t>
            </a:r>
          </a:p>
        </p:txBody>
      </p:sp>
    </p:spTree>
    <p:extLst>
      <p:ext uri="{BB962C8B-B14F-4D97-AF65-F5344CB8AC3E}">
        <p14:creationId xmlns:p14="http://schemas.microsoft.com/office/powerpoint/2010/main" val="11147854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150</TotalTime>
  <Words>873</Words>
  <Application>Microsoft Office PowerPoint</Application>
  <PresentationFormat>A4 Paper (210x297 mm)</PresentationFormat>
  <Paragraphs>143</Paragraphs>
  <Slides>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MS PGothic</vt:lpstr>
      <vt:lpstr>MS PGothic</vt:lpstr>
      <vt:lpstr>Arial</vt:lpstr>
      <vt:lpstr>Calibri</vt:lpstr>
      <vt:lpstr>Calibri Light</vt:lpstr>
      <vt:lpstr>Elephant Pro</vt:lpstr>
      <vt:lpstr>Lucida Console</vt:lpstr>
      <vt:lpstr>Times New Roman</vt:lpstr>
      <vt:lpstr>Office Theme</vt:lpstr>
      <vt:lpstr>Infectious Disease</vt:lpstr>
      <vt:lpstr>  </vt:lpstr>
      <vt:lpstr>Topic Question 1:   Describe the main features of a pathogens life cycle  </vt:lpstr>
      <vt:lpstr>Recap:   Describe the different ways diseases can be transmitted by direct transmission</vt:lpstr>
      <vt:lpstr>Recap: Describe the different ways diseases can be transmitted by indirect transmission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Heredity Notes</dc:title>
  <dc:creator>RAYNER Elizabeth [Rossmoyne Senior High School]</dc:creator>
  <cp:lastModifiedBy>RAYNER Elizabeth [Rossmoyne Senior High School]</cp:lastModifiedBy>
  <cp:revision>4</cp:revision>
  <cp:lastPrinted>2022-06-01T05:23:34Z</cp:lastPrinted>
  <dcterms:created xsi:type="dcterms:W3CDTF">2022-01-25T02:40:38Z</dcterms:created>
  <dcterms:modified xsi:type="dcterms:W3CDTF">2022-06-01T05:23:46Z</dcterms:modified>
</cp:coreProperties>
</file>