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6" r:id="rId6"/>
    <p:sldId id="260" r:id="rId7"/>
    <p:sldId id="261" r:id="rId8"/>
    <p:sldId id="262" r:id="rId9"/>
    <p:sldId id="267" r:id="rId1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EE7866-172D-B048-801F-8DA2394D675A}" v="143" dt="2022-05-31T08:29:42.476"/>
  </p1510:revLst>
</p1510:revInfo>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38"/>
    <p:restoredTop sz="96208"/>
  </p:normalViewPr>
  <p:slideViewPr>
    <p:cSldViewPr snapToGrid="0" snapToObjects="1">
      <p:cViewPr varScale="1">
        <p:scale>
          <a:sx n="115" d="100"/>
          <a:sy n="115" d="100"/>
        </p:scale>
        <p:origin x="140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NER Elizabeth [Rossmoyne Senior High School]" userId="45570fc7-c0a4-4b7f-b0e7-682d9932c05c" providerId="ADAL" clId="{5AEE7866-172D-B048-801F-8DA2394D675A}"/>
    <pc:docChg chg="modSld">
      <pc:chgData name="RAYNER Elizabeth [Rossmoyne Senior High School]" userId="45570fc7-c0a4-4b7f-b0e7-682d9932c05c" providerId="ADAL" clId="{5AEE7866-172D-B048-801F-8DA2394D675A}" dt="2022-05-31T11:34:41.174" v="24" actId="20577"/>
      <pc:docMkLst>
        <pc:docMk/>
      </pc:docMkLst>
      <pc:sldChg chg="modSp mod">
        <pc:chgData name="RAYNER Elizabeth [Rossmoyne Senior High School]" userId="45570fc7-c0a4-4b7f-b0e7-682d9932c05c" providerId="ADAL" clId="{5AEE7866-172D-B048-801F-8DA2394D675A}" dt="2022-05-31T11:34:41.174" v="24" actId="20577"/>
        <pc:sldMkLst>
          <pc:docMk/>
          <pc:sldMk cId="3308165377" sldId="256"/>
        </pc:sldMkLst>
        <pc:spChg chg="mod">
          <ac:chgData name="RAYNER Elizabeth [Rossmoyne Senior High School]" userId="45570fc7-c0a4-4b7f-b0e7-682d9932c05c" providerId="ADAL" clId="{5AEE7866-172D-B048-801F-8DA2394D675A}" dt="2022-05-31T11:34:41.174" v="24" actId="20577"/>
          <ac:spMkLst>
            <pc:docMk/>
            <pc:sldMk cId="3308165377" sldId="256"/>
            <ac:spMk id="3" creationId="{6F5613A1-CBD0-7C4E-8679-590FCABC14C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4BDCD7-ECA5-4855-BF38-D0B60D64EB24}"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B8BD4E12-262E-45B5-8E28-BAFC3599B9AD}">
      <dgm:prSet phldrT="[Text]" custT="1">
        <dgm:style>
          <a:lnRef idx="2">
            <a:schemeClr val="accent6"/>
          </a:lnRef>
          <a:fillRef idx="1">
            <a:schemeClr val="lt1"/>
          </a:fillRef>
          <a:effectRef idx="0">
            <a:schemeClr val="accent6"/>
          </a:effectRef>
          <a:fontRef idx="minor">
            <a:schemeClr val="dk1"/>
          </a:fontRef>
        </dgm:style>
      </dgm:prSet>
      <dgm:spPr>
        <a:ln/>
      </dgm:spPr>
      <dgm:t>
        <a:bodyPr/>
        <a:lstStyle/>
        <a:p>
          <a:r>
            <a:rPr lang="en-US" sz="1200" dirty="0">
              <a:solidFill>
                <a:schemeClr val="accent1"/>
              </a:solidFill>
            </a:rPr>
            <a:t>Infected host reservoir</a:t>
          </a:r>
        </a:p>
      </dgm:t>
    </dgm:pt>
    <dgm:pt modelId="{52C3FE1F-9F9C-439D-B120-EFE9A5837132}" type="parTrans" cxnId="{6675CCE3-07BF-4A3E-A019-1251EBCA8A70}">
      <dgm:prSet/>
      <dgm:spPr/>
      <dgm:t>
        <a:bodyPr/>
        <a:lstStyle/>
        <a:p>
          <a:endParaRPr lang="en-US" sz="1200"/>
        </a:p>
      </dgm:t>
    </dgm:pt>
    <dgm:pt modelId="{3CA33F65-D053-48E8-82F7-520034782400}" type="sibTrans" cxnId="{6675CCE3-07BF-4A3E-A019-1251EBCA8A70}">
      <dgm:prSet/>
      <dgm:spPr/>
      <dgm:t>
        <a:bodyPr/>
        <a:lstStyle/>
        <a:p>
          <a:endParaRPr lang="en-US" sz="1200"/>
        </a:p>
      </dgm:t>
    </dgm:pt>
    <dgm:pt modelId="{8BB699AD-6B4E-4562-913E-E64FEFED88FE}">
      <dgm:prSet phldrT="[Text]" custT="1">
        <dgm:style>
          <a:lnRef idx="2">
            <a:schemeClr val="accent6"/>
          </a:lnRef>
          <a:fillRef idx="1">
            <a:schemeClr val="lt1"/>
          </a:fillRef>
          <a:effectRef idx="0">
            <a:schemeClr val="accent6"/>
          </a:effectRef>
          <a:fontRef idx="minor">
            <a:schemeClr val="dk1"/>
          </a:fontRef>
        </dgm:style>
      </dgm:prSet>
      <dgm:spPr>
        <a:ln/>
      </dgm:spPr>
      <dgm:t>
        <a:bodyPr/>
        <a:lstStyle/>
        <a:p>
          <a:r>
            <a:rPr lang="en-US" sz="1200" dirty="0">
              <a:solidFill>
                <a:schemeClr val="accent1"/>
              </a:solidFill>
            </a:rPr>
            <a:t>Site for replication of infectious agent</a:t>
          </a:r>
        </a:p>
      </dgm:t>
    </dgm:pt>
    <dgm:pt modelId="{B6090EB3-E59B-4158-A0AA-52CA9AA4B4AA}" type="parTrans" cxnId="{04029B23-9211-40EA-B83C-3F61829D352B}">
      <dgm:prSet/>
      <dgm:spPr/>
      <dgm:t>
        <a:bodyPr/>
        <a:lstStyle/>
        <a:p>
          <a:endParaRPr lang="en-US" sz="1200"/>
        </a:p>
      </dgm:t>
    </dgm:pt>
    <dgm:pt modelId="{516C06E2-2602-400E-956D-44458138DE1F}" type="sibTrans" cxnId="{04029B23-9211-40EA-B83C-3F61829D352B}">
      <dgm:prSet/>
      <dgm:spPr/>
      <dgm:t>
        <a:bodyPr/>
        <a:lstStyle/>
        <a:p>
          <a:endParaRPr lang="en-US" sz="1200"/>
        </a:p>
      </dgm:t>
    </dgm:pt>
    <dgm:pt modelId="{A73263EB-76CE-4A72-9B5A-DACB777B0B7C}">
      <dgm:prSet phldrT="[Text]" custT="1">
        <dgm:style>
          <a:lnRef idx="2">
            <a:schemeClr val="accent6"/>
          </a:lnRef>
          <a:fillRef idx="1">
            <a:schemeClr val="lt1"/>
          </a:fillRef>
          <a:effectRef idx="0">
            <a:schemeClr val="accent6"/>
          </a:effectRef>
          <a:fontRef idx="minor">
            <a:schemeClr val="dk1"/>
          </a:fontRef>
        </dgm:style>
      </dgm:prSet>
      <dgm:spPr>
        <a:ln/>
      </dgm:spPr>
      <dgm:t>
        <a:bodyPr/>
        <a:lstStyle/>
        <a:p>
          <a:r>
            <a:rPr lang="en-US" sz="1200" dirty="0">
              <a:solidFill>
                <a:schemeClr val="accent1"/>
              </a:solidFill>
            </a:rPr>
            <a:t>Portal of exit</a:t>
          </a:r>
        </a:p>
      </dgm:t>
    </dgm:pt>
    <dgm:pt modelId="{3EE1CC66-23A2-4FD5-847C-9F1BAE5D0AF8}" type="parTrans" cxnId="{C2FB100A-2CB5-4006-8DCA-849BF8B3292A}">
      <dgm:prSet/>
      <dgm:spPr/>
      <dgm:t>
        <a:bodyPr/>
        <a:lstStyle/>
        <a:p>
          <a:endParaRPr lang="en-US" sz="1200"/>
        </a:p>
      </dgm:t>
    </dgm:pt>
    <dgm:pt modelId="{125DED40-2D7E-44BC-9E68-7B798FE53C43}" type="sibTrans" cxnId="{C2FB100A-2CB5-4006-8DCA-849BF8B3292A}">
      <dgm:prSet/>
      <dgm:spPr/>
      <dgm:t>
        <a:bodyPr/>
        <a:lstStyle/>
        <a:p>
          <a:endParaRPr lang="en-US" sz="1200"/>
        </a:p>
      </dgm:t>
    </dgm:pt>
    <dgm:pt modelId="{E9D2F7F0-89FA-4EBF-B7FB-A00239366C30}">
      <dgm:prSet phldrT="[Text]" custT="1">
        <dgm:style>
          <a:lnRef idx="2">
            <a:schemeClr val="accent6"/>
          </a:lnRef>
          <a:fillRef idx="1">
            <a:schemeClr val="lt1"/>
          </a:fillRef>
          <a:effectRef idx="0">
            <a:schemeClr val="accent6"/>
          </a:effectRef>
          <a:fontRef idx="minor">
            <a:schemeClr val="dk1"/>
          </a:fontRef>
        </dgm:style>
      </dgm:prSet>
      <dgm:spPr>
        <a:ln/>
      </dgm:spPr>
      <dgm:t>
        <a:bodyPr/>
        <a:lstStyle/>
        <a:p>
          <a:r>
            <a:rPr lang="en-US" sz="1200" dirty="0">
              <a:solidFill>
                <a:schemeClr val="accent1"/>
              </a:solidFill>
            </a:rPr>
            <a:t>Some infectious diseases have another possible reservoir</a:t>
          </a:r>
        </a:p>
      </dgm:t>
    </dgm:pt>
    <dgm:pt modelId="{E965E40C-A506-4374-95AB-3EE76C5F936A}" type="parTrans" cxnId="{60AF57CB-DFA6-4CDF-B2FA-F635A085A735}">
      <dgm:prSet/>
      <dgm:spPr/>
      <dgm:t>
        <a:bodyPr/>
        <a:lstStyle/>
        <a:p>
          <a:endParaRPr lang="en-US" sz="1200"/>
        </a:p>
      </dgm:t>
    </dgm:pt>
    <dgm:pt modelId="{3B5159D6-47E0-4829-A693-D926E56BCC4A}" type="sibTrans" cxnId="{60AF57CB-DFA6-4CDF-B2FA-F635A085A735}">
      <dgm:prSet/>
      <dgm:spPr/>
      <dgm:t>
        <a:bodyPr/>
        <a:lstStyle/>
        <a:p>
          <a:endParaRPr lang="en-US" sz="1200"/>
        </a:p>
      </dgm:t>
    </dgm:pt>
    <dgm:pt modelId="{905D6123-4916-43AB-92D4-507D8B425AB1}">
      <dgm:prSet phldrT="[Text]" custT="1">
        <dgm:style>
          <a:lnRef idx="2">
            <a:schemeClr val="accent6"/>
          </a:lnRef>
          <a:fillRef idx="1">
            <a:schemeClr val="lt1"/>
          </a:fillRef>
          <a:effectRef idx="0">
            <a:schemeClr val="accent6"/>
          </a:effectRef>
          <a:fontRef idx="minor">
            <a:schemeClr val="dk1"/>
          </a:fontRef>
        </dgm:style>
      </dgm:prSet>
      <dgm:spPr>
        <a:ln/>
      </dgm:spPr>
      <dgm:t>
        <a:bodyPr/>
        <a:lstStyle/>
        <a:p>
          <a:r>
            <a:rPr lang="en-US" sz="1200" dirty="0">
              <a:solidFill>
                <a:schemeClr val="accent1"/>
              </a:solidFill>
            </a:rPr>
            <a:t>Mode of transmission</a:t>
          </a:r>
        </a:p>
      </dgm:t>
    </dgm:pt>
    <dgm:pt modelId="{40F293A3-6725-4D26-94A5-BCE83BB4C29C}" type="parTrans" cxnId="{1B6FDD05-9A76-46B2-8314-224FEBFB8075}">
      <dgm:prSet/>
      <dgm:spPr/>
      <dgm:t>
        <a:bodyPr/>
        <a:lstStyle/>
        <a:p>
          <a:endParaRPr lang="en-US" sz="1200"/>
        </a:p>
      </dgm:t>
    </dgm:pt>
    <dgm:pt modelId="{FD232EA8-CBD8-4003-8CEA-22F983CCF828}" type="sibTrans" cxnId="{1B6FDD05-9A76-46B2-8314-224FEBFB8075}">
      <dgm:prSet/>
      <dgm:spPr/>
      <dgm:t>
        <a:bodyPr/>
        <a:lstStyle/>
        <a:p>
          <a:endParaRPr lang="en-US" sz="1200"/>
        </a:p>
      </dgm:t>
    </dgm:pt>
    <dgm:pt modelId="{8706A8CF-8818-4387-8F30-E589E7C81819}">
      <dgm:prSet custT="1">
        <dgm:style>
          <a:lnRef idx="2">
            <a:schemeClr val="accent6"/>
          </a:lnRef>
          <a:fillRef idx="1">
            <a:schemeClr val="lt1"/>
          </a:fillRef>
          <a:effectRef idx="0">
            <a:schemeClr val="accent6"/>
          </a:effectRef>
          <a:fontRef idx="minor">
            <a:schemeClr val="dk1"/>
          </a:fontRef>
        </dgm:style>
      </dgm:prSet>
      <dgm:spPr>
        <a:ln/>
      </dgm:spPr>
      <dgm:t>
        <a:bodyPr/>
        <a:lstStyle/>
        <a:p>
          <a:r>
            <a:rPr lang="en-US" sz="1200" dirty="0">
              <a:solidFill>
                <a:schemeClr val="accent1"/>
              </a:solidFill>
            </a:rPr>
            <a:t>Portal of entry</a:t>
          </a:r>
        </a:p>
      </dgm:t>
    </dgm:pt>
    <dgm:pt modelId="{09C5DDC0-25BA-4EB6-AA03-509FF294D841}" type="parTrans" cxnId="{77942190-4BA7-46BA-A8A5-E013F247124F}">
      <dgm:prSet/>
      <dgm:spPr/>
      <dgm:t>
        <a:bodyPr/>
        <a:lstStyle/>
        <a:p>
          <a:endParaRPr lang="en-US" sz="1200"/>
        </a:p>
      </dgm:t>
    </dgm:pt>
    <dgm:pt modelId="{52638B7E-E121-45B4-B7DE-86765A514891}" type="sibTrans" cxnId="{77942190-4BA7-46BA-A8A5-E013F247124F}">
      <dgm:prSet/>
      <dgm:spPr/>
      <dgm:t>
        <a:bodyPr/>
        <a:lstStyle/>
        <a:p>
          <a:endParaRPr lang="en-US" sz="1200"/>
        </a:p>
      </dgm:t>
    </dgm:pt>
    <dgm:pt modelId="{171C8CC9-839F-45EF-B516-B3C3662BDE5C}">
      <dgm:prSet custT="1">
        <dgm:style>
          <a:lnRef idx="2">
            <a:schemeClr val="accent6"/>
          </a:lnRef>
          <a:fillRef idx="1">
            <a:schemeClr val="lt1"/>
          </a:fillRef>
          <a:effectRef idx="0">
            <a:schemeClr val="accent6"/>
          </a:effectRef>
          <a:fontRef idx="minor">
            <a:schemeClr val="dk1"/>
          </a:fontRef>
        </dgm:style>
      </dgm:prSet>
      <dgm:spPr>
        <a:ln/>
      </dgm:spPr>
      <dgm:t>
        <a:bodyPr/>
        <a:lstStyle/>
        <a:p>
          <a:r>
            <a:rPr lang="en-US" sz="1200" dirty="0">
              <a:solidFill>
                <a:schemeClr val="accent1"/>
              </a:solidFill>
            </a:rPr>
            <a:t>Susceptible host</a:t>
          </a:r>
        </a:p>
      </dgm:t>
    </dgm:pt>
    <dgm:pt modelId="{944E4229-9387-41AE-9DA0-6D3CA56F1CC9}" type="parTrans" cxnId="{7DC609F1-8635-490B-97B4-71CDA0893676}">
      <dgm:prSet/>
      <dgm:spPr/>
      <dgm:t>
        <a:bodyPr/>
        <a:lstStyle/>
        <a:p>
          <a:endParaRPr lang="en-US" sz="1200"/>
        </a:p>
      </dgm:t>
    </dgm:pt>
    <dgm:pt modelId="{8588CEA6-237B-4E47-BD90-5A5AE691D6BB}" type="sibTrans" cxnId="{7DC609F1-8635-490B-97B4-71CDA0893676}">
      <dgm:prSet/>
      <dgm:spPr/>
      <dgm:t>
        <a:bodyPr/>
        <a:lstStyle/>
        <a:p>
          <a:endParaRPr lang="en-US" sz="1200"/>
        </a:p>
      </dgm:t>
    </dgm:pt>
    <dgm:pt modelId="{74725EFB-2943-4159-9A31-B3CE04A57C86}" type="pres">
      <dgm:prSet presAssocID="{204BDCD7-ECA5-4855-BF38-D0B60D64EB24}" presName="cycle" presStyleCnt="0">
        <dgm:presLayoutVars>
          <dgm:dir/>
          <dgm:resizeHandles val="exact"/>
        </dgm:presLayoutVars>
      </dgm:prSet>
      <dgm:spPr/>
      <dgm:t>
        <a:bodyPr/>
        <a:lstStyle/>
        <a:p>
          <a:endParaRPr lang="en-US"/>
        </a:p>
      </dgm:t>
    </dgm:pt>
    <dgm:pt modelId="{F4DEFC1C-CAA5-4176-B7AB-FD181FA893C6}" type="pres">
      <dgm:prSet presAssocID="{B8BD4E12-262E-45B5-8E28-BAFC3599B9AD}" presName="node" presStyleLbl="node1" presStyleIdx="0" presStyleCnt="7" custScaleX="138295" custScaleY="95227">
        <dgm:presLayoutVars>
          <dgm:bulletEnabled val="1"/>
        </dgm:presLayoutVars>
      </dgm:prSet>
      <dgm:spPr/>
      <dgm:t>
        <a:bodyPr/>
        <a:lstStyle/>
        <a:p>
          <a:endParaRPr lang="en-US"/>
        </a:p>
      </dgm:t>
    </dgm:pt>
    <dgm:pt modelId="{23EB9A58-8321-42DD-B183-5D0533AAB501}" type="pres">
      <dgm:prSet presAssocID="{B8BD4E12-262E-45B5-8E28-BAFC3599B9AD}" presName="spNode" presStyleCnt="0"/>
      <dgm:spPr/>
    </dgm:pt>
    <dgm:pt modelId="{E408AEF1-5134-4B0B-B3AC-FF6FD43F4D9A}" type="pres">
      <dgm:prSet presAssocID="{3CA33F65-D053-48E8-82F7-520034782400}" presName="sibTrans" presStyleLbl="sibTrans1D1" presStyleIdx="0" presStyleCnt="7"/>
      <dgm:spPr/>
      <dgm:t>
        <a:bodyPr/>
        <a:lstStyle/>
        <a:p>
          <a:endParaRPr lang="en-US"/>
        </a:p>
      </dgm:t>
    </dgm:pt>
    <dgm:pt modelId="{871DA48B-C3C6-4F0B-84CB-74BC83710DE1}" type="pres">
      <dgm:prSet presAssocID="{8BB699AD-6B4E-4562-913E-E64FEFED88FE}" presName="node" presStyleLbl="node1" presStyleIdx="1" presStyleCnt="7" custScaleX="158182" custScaleY="105807" custRadScaleRad="102606" custRadScaleInc="25522">
        <dgm:presLayoutVars>
          <dgm:bulletEnabled val="1"/>
        </dgm:presLayoutVars>
      </dgm:prSet>
      <dgm:spPr/>
      <dgm:t>
        <a:bodyPr/>
        <a:lstStyle/>
        <a:p>
          <a:endParaRPr lang="en-US"/>
        </a:p>
      </dgm:t>
    </dgm:pt>
    <dgm:pt modelId="{C6C96EB0-9FBD-4613-A2E2-9BF46B0EA135}" type="pres">
      <dgm:prSet presAssocID="{8BB699AD-6B4E-4562-913E-E64FEFED88FE}" presName="spNode" presStyleCnt="0"/>
      <dgm:spPr/>
    </dgm:pt>
    <dgm:pt modelId="{8626800B-CBF3-49DF-935C-6EA1955F6D20}" type="pres">
      <dgm:prSet presAssocID="{516C06E2-2602-400E-956D-44458138DE1F}" presName="sibTrans" presStyleLbl="sibTrans1D1" presStyleIdx="1" presStyleCnt="7"/>
      <dgm:spPr/>
      <dgm:t>
        <a:bodyPr/>
        <a:lstStyle/>
        <a:p>
          <a:endParaRPr lang="en-US"/>
        </a:p>
      </dgm:t>
    </dgm:pt>
    <dgm:pt modelId="{40E5ABA5-8EBB-4904-BF19-BADA06FD9C4B}" type="pres">
      <dgm:prSet presAssocID="{A73263EB-76CE-4A72-9B5A-DACB777B0B7C}" presName="node" presStyleLbl="node1" presStyleIdx="2" presStyleCnt="7" custScaleX="116917" custScaleY="105807" custRadScaleRad="100375" custRadScaleInc="-42853">
        <dgm:presLayoutVars>
          <dgm:bulletEnabled val="1"/>
        </dgm:presLayoutVars>
      </dgm:prSet>
      <dgm:spPr/>
      <dgm:t>
        <a:bodyPr/>
        <a:lstStyle/>
        <a:p>
          <a:endParaRPr lang="en-US"/>
        </a:p>
      </dgm:t>
    </dgm:pt>
    <dgm:pt modelId="{B3A10077-E564-423E-9EFC-6A0BE1CC0ECC}" type="pres">
      <dgm:prSet presAssocID="{A73263EB-76CE-4A72-9B5A-DACB777B0B7C}" presName="spNode" presStyleCnt="0"/>
      <dgm:spPr/>
    </dgm:pt>
    <dgm:pt modelId="{296EDFA6-0584-4608-8E1E-22D5D1AE53B0}" type="pres">
      <dgm:prSet presAssocID="{125DED40-2D7E-44BC-9E68-7B798FE53C43}" presName="sibTrans" presStyleLbl="sibTrans1D1" presStyleIdx="2" presStyleCnt="7"/>
      <dgm:spPr/>
      <dgm:t>
        <a:bodyPr/>
        <a:lstStyle/>
        <a:p>
          <a:endParaRPr lang="en-US"/>
        </a:p>
      </dgm:t>
    </dgm:pt>
    <dgm:pt modelId="{465F55D4-B7F2-4466-BDB3-5D6E6629D61C}" type="pres">
      <dgm:prSet presAssocID="{E9D2F7F0-89FA-4EBF-B7FB-A00239366C30}" presName="node" presStyleLbl="node1" presStyleIdx="3" presStyleCnt="7" custScaleX="168498" custScaleY="126969" custRadScaleRad="100166" custRadScaleInc="-42791">
        <dgm:presLayoutVars>
          <dgm:bulletEnabled val="1"/>
        </dgm:presLayoutVars>
      </dgm:prSet>
      <dgm:spPr/>
      <dgm:t>
        <a:bodyPr/>
        <a:lstStyle/>
        <a:p>
          <a:endParaRPr lang="en-US"/>
        </a:p>
      </dgm:t>
    </dgm:pt>
    <dgm:pt modelId="{225154D0-4B6E-4FB4-A725-23A93C2D22A3}" type="pres">
      <dgm:prSet presAssocID="{E9D2F7F0-89FA-4EBF-B7FB-A00239366C30}" presName="spNode" presStyleCnt="0"/>
      <dgm:spPr/>
    </dgm:pt>
    <dgm:pt modelId="{95DC02DF-A9EA-4DFF-B31D-435F3AFDF764}" type="pres">
      <dgm:prSet presAssocID="{3B5159D6-47E0-4829-A693-D926E56BCC4A}" presName="sibTrans" presStyleLbl="sibTrans1D1" presStyleIdx="3" presStyleCnt="7"/>
      <dgm:spPr/>
      <dgm:t>
        <a:bodyPr/>
        <a:lstStyle/>
        <a:p>
          <a:endParaRPr lang="en-US"/>
        </a:p>
      </dgm:t>
    </dgm:pt>
    <dgm:pt modelId="{9BE7AAA1-A386-452F-9C19-93D9C488483D}" type="pres">
      <dgm:prSet presAssocID="{905D6123-4916-43AB-92D4-507D8B425AB1}" presName="node" presStyleLbl="node1" presStyleIdx="4" presStyleCnt="7" custScaleX="168498" custScaleY="126969" custRadScaleRad="100166" custRadScaleInc="42791">
        <dgm:presLayoutVars>
          <dgm:bulletEnabled val="1"/>
        </dgm:presLayoutVars>
      </dgm:prSet>
      <dgm:spPr/>
      <dgm:t>
        <a:bodyPr/>
        <a:lstStyle/>
        <a:p>
          <a:endParaRPr lang="en-US"/>
        </a:p>
      </dgm:t>
    </dgm:pt>
    <dgm:pt modelId="{255311C3-6D61-4C58-957D-0934AB8F7B2F}" type="pres">
      <dgm:prSet presAssocID="{905D6123-4916-43AB-92D4-507D8B425AB1}" presName="spNode" presStyleCnt="0"/>
      <dgm:spPr/>
    </dgm:pt>
    <dgm:pt modelId="{95817AFD-F399-4D80-BB2D-2C649A663ED0}" type="pres">
      <dgm:prSet presAssocID="{FD232EA8-CBD8-4003-8CEA-22F983CCF828}" presName="sibTrans" presStyleLbl="sibTrans1D1" presStyleIdx="4" presStyleCnt="7"/>
      <dgm:spPr/>
      <dgm:t>
        <a:bodyPr/>
        <a:lstStyle/>
        <a:p>
          <a:endParaRPr lang="en-US"/>
        </a:p>
      </dgm:t>
    </dgm:pt>
    <dgm:pt modelId="{4C0F0C23-51A3-4860-9E09-6220C3E180E5}" type="pres">
      <dgm:prSet presAssocID="{8706A8CF-8818-4387-8F30-E589E7C81819}" presName="node" presStyleLbl="node1" presStyleIdx="5" presStyleCnt="7" custScaleX="116917" custScaleY="105807" custRadScaleRad="100375" custRadScaleInc="42853">
        <dgm:presLayoutVars>
          <dgm:bulletEnabled val="1"/>
        </dgm:presLayoutVars>
      </dgm:prSet>
      <dgm:spPr/>
      <dgm:t>
        <a:bodyPr/>
        <a:lstStyle/>
        <a:p>
          <a:endParaRPr lang="en-US"/>
        </a:p>
      </dgm:t>
    </dgm:pt>
    <dgm:pt modelId="{724DBEE1-38C3-4441-911A-C6A8B3ECD839}" type="pres">
      <dgm:prSet presAssocID="{8706A8CF-8818-4387-8F30-E589E7C81819}" presName="spNode" presStyleCnt="0"/>
      <dgm:spPr/>
    </dgm:pt>
    <dgm:pt modelId="{15A4069E-65F8-4C6E-BE6F-220CC3D99173}" type="pres">
      <dgm:prSet presAssocID="{52638B7E-E121-45B4-B7DE-86765A514891}" presName="sibTrans" presStyleLbl="sibTrans1D1" presStyleIdx="5" presStyleCnt="7"/>
      <dgm:spPr/>
      <dgm:t>
        <a:bodyPr/>
        <a:lstStyle/>
        <a:p>
          <a:endParaRPr lang="en-US"/>
        </a:p>
      </dgm:t>
    </dgm:pt>
    <dgm:pt modelId="{285D7E37-D9BD-4024-BC72-1BBB5B2DE22E}" type="pres">
      <dgm:prSet presAssocID="{171C8CC9-839F-45EF-B516-B3C3662BDE5C}" presName="node" presStyleLbl="node1" presStyleIdx="6" presStyleCnt="7" custScaleX="158182" custScaleY="105807" custRadScaleRad="102606" custRadScaleInc="-25522">
        <dgm:presLayoutVars>
          <dgm:bulletEnabled val="1"/>
        </dgm:presLayoutVars>
      </dgm:prSet>
      <dgm:spPr/>
      <dgm:t>
        <a:bodyPr/>
        <a:lstStyle/>
        <a:p>
          <a:endParaRPr lang="en-US"/>
        </a:p>
      </dgm:t>
    </dgm:pt>
    <dgm:pt modelId="{9F4323AD-FD5A-4868-9C1F-70D670BE8DC8}" type="pres">
      <dgm:prSet presAssocID="{171C8CC9-839F-45EF-B516-B3C3662BDE5C}" presName="spNode" presStyleCnt="0"/>
      <dgm:spPr/>
    </dgm:pt>
    <dgm:pt modelId="{4D7518C9-DCBA-4D9F-80E7-D62DAFD4C77E}" type="pres">
      <dgm:prSet presAssocID="{8588CEA6-237B-4E47-BD90-5A5AE691D6BB}" presName="sibTrans" presStyleLbl="sibTrans1D1" presStyleIdx="6" presStyleCnt="7"/>
      <dgm:spPr/>
      <dgm:t>
        <a:bodyPr/>
        <a:lstStyle/>
        <a:p>
          <a:endParaRPr lang="en-US"/>
        </a:p>
      </dgm:t>
    </dgm:pt>
  </dgm:ptLst>
  <dgm:cxnLst>
    <dgm:cxn modelId="{4D66874A-D150-4DCA-81B1-DB8E2703D8BC}" type="presOf" srcId="{905D6123-4916-43AB-92D4-507D8B425AB1}" destId="{9BE7AAA1-A386-452F-9C19-93D9C488483D}" srcOrd="0" destOrd="0" presId="urn:microsoft.com/office/officeart/2005/8/layout/cycle5"/>
    <dgm:cxn modelId="{6675CCE3-07BF-4A3E-A019-1251EBCA8A70}" srcId="{204BDCD7-ECA5-4855-BF38-D0B60D64EB24}" destId="{B8BD4E12-262E-45B5-8E28-BAFC3599B9AD}" srcOrd="0" destOrd="0" parTransId="{52C3FE1F-9F9C-439D-B120-EFE9A5837132}" sibTransId="{3CA33F65-D053-48E8-82F7-520034782400}"/>
    <dgm:cxn modelId="{1CDABE86-8975-4C85-A2B4-B517768E7FAA}" type="presOf" srcId="{A73263EB-76CE-4A72-9B5A-DACB777B0B7C}" destId="{40E5ABA5-8EBB-4904-BF19-BADA06FD9C4B}" srcOrd="0" destOrd="0" presId="urn:microsoft.com/office/officeart/2005/8/layout/cycle5"/>
    <dgm:cxn modelId="{93CFAEDB-B77D-461F-8FEB-2869267E8340}" type="presOf" srcId="{8BB699AD-6B4E-4562-913E-E64FEFED88FE}" destId="{871DA48B-C3C6-4F0B-84CB-74BC83710DE1}" srcOrd="0" destOrd="0" presId="urn:microsoft.com/office/officeart/2005/8/layout/cycle5"/>
    <dgm:cxn modelId="{056DB42B-35C0-4259-9A8C-080F4A96206F}" type="presOf" srcId="{FD232EA8-CBD8-4003-8CEA-22F983CCF828}" destId="{95817AFD-F399-4D80-BB2D-2C649A663ED0}" srcOrd="0" destOrd="0" presId="urn:microsoft.com/office/officeart/2005/8/layout/cycle5"/>
    <dgm:cxn modelId="{7DC609F1-8635-490B-97B4-71CDA0893676}" srcId="{204BDCD7-ECA5-4855-BF38-D0B60D64EB24}" destId="{171C8CC9-839F-45EF-B516-B3C3662BDE5C}" srcOrd="6" destOrd="0" parTransId="{944E4229-9387-41AE-9DA0-6D3CA56F1CC9}" sibTransId="{8588CEA6-237B-4E47-BD90-5A5AE691D6BB}"/>
    <dgm:cxn modelId="{AAF2DD63-1BE7-48A6-AA89-3622CB5879C6}" type="presOf" srcId="{516C06E2-2602-400E-956D-44458138DE1F}" destId="{8626800B-CBF3-49DF-935C-6EA1955F6D20}" srcOrd="0" destOrd="0" presId="urn:microsoft.com/office/officeart/2005/8/layout/cycle5"/>
    <dgm:cxn modelId="{60AF57CB-DFA6-4CDF-B2FA-F635A085A735}" srcId="{204BDCD7-ECA5-4855-BF38-D0B60D64EB24}" destId="{E9D2F7F0-89FA-4EBF-B7FB-A00239366C30}" srcOrd="3" destOrd="0" parTransId="{E965E40C-A506-4374-95AB-3EE76C5F936A}" sibTransId="{3B5159D6-47E0-4829-A693-D926E56BCC4A}"/>
    <dgm:cxn modelId="{9AFC2AB2-39BD-4178-8E3D-B4A95D8CAB4D}" type="presOf" srcId="{3B5159D6-47E0-4829-A693-D926E56BCC4A}" destId="{95DC02DF-A9EA-4DFF-B31D-435F3AFDF764}" srcOrd="0" destOrd="0" presId="urn:microsoft.com/office/officeart/2005/8/layout/cycle5"/>
    <dgm:cxn modelId="{CAF208EC-E9EB-4836-8171-041AFF62C69D}" type="presOf" srcId="{8706A8CF-8818-4387-8F30-E589E7C81819}" destId="{4C0F0C23-51A3-4860-9E09-6220C3E180E5}" srcOrd="0" destOrd="0" presId="urn:microsoft.com/office/officeart/2005/8/layout/cycle5"/>
    <dgm:cxn modelId="{8C5DF6E1-17FC-49D8-9745-81E67AFF1B74}" type="presOf" srcId="{125DED40-2D7E-44BC-9E68-7B798FE53C43}" destId="{296EDFA6-0584-4608-8E1E-22D5D1AE53B0}" srcOrd="0" destOrd="0" presId="urn:microsoft.com/office/officeart/2005/8/layout/cycle5"/>
    <dgm:cxn modelId="{37CB5714-46AB-4504-ACD5-32783CC1971D}" type="presOf" srcId="{8588CEA6-237B-4E47-BD90-5A5AE691D6BB}" destId="{4D7518C9-DCBA-4D9F-80E7-D62DAFD4C77E}" srcOrd="0" destOrd="0" presId="urn:microsoft.com/office/officeart/2005/8/layout/cycle5"/>
    <dgm:cxn modelId="{77942190-4BA7-46BA-A8A5-E013F247124F}" srcId="{204BDCD7-ECA5-4855-BF38-D0B60D64EB24}" destId="{8706A8CF-8818-4387-8F30-E589E7C81819}" srcOrd="5" destOrd="0" parTransId="{09C5DDC0-25BA-4EB6-AA03-509FF294D841}" sibTransId="{52638B7E-E121-45B4-B7DE-86765A514891}"/>
    <dgm:cxn modelId="{C79F5652-2338-4B03-8D7A-C880460A0977}" type="presOf" srcId="{171C8CC9-839F-45EF-B516-B3C3662BDE5C}" destId="{285D7E37-D9BD-4024-BC72-1BBB5B2DE22E}" srcOrd="0" destOrd="0" presId="urn:microsoft.com/office/officeart/2005/8/layout/cycle5"/>
    <dgm:cxn modelId="{BE129FE9-3C5A-483F-84DF-6549B6C2ABAA}" type="presOf" srcId="{52638B7E-E121-45B4-B7DE-86765A514891}" destId="{15A4069E-65F8-4C6E-BE6F-220CC3D99173}" srcOrd="0" destOrd="0" presId="urn:microsoft.com/office/officeart/2005/8/layout/cycle5"/>
    <dgm:cxn modelId="{858DA42D-102E-414F-87A9-8C66F9FB3259}" type="presOf" srcId="{B8BD4E12-262E-45B5-8E28-BAFC3599B9AD}" destId="{F4DEFC1C-CAA5-4176-B7AB-FD181FA893C6}" srcOrd="0" destOrd="0" presId="urn:microsoft.com/office/officeart/2005/8/layout/cycle5"/>
    <dgm:cxn modelId="{1B6FDD05-9A76-46B2-8314-224FEBFB8075}" srcId="{204BDCD7-ECA5-4855-BF38-D0B60D64EB24}" destId="{905D6123-4916-43AB-92D4-507D8B425AB1}" srcOrd="4" destOrd="0" parTransId="{40F293A3-6725-4D26-94A5-BCE83BB4C29C}" sibTransId="{FD232EA8-CBD8-4003-8CEA-22F983CCF828}"/>
    <dgm:cxn modelId="{9DCFCB36-317C-49C3-93AC-119BCA37EA6C}" type="presOf" srcId="{3CA33F65-D053-48E8-82F7-520034782400}" destId="{E408AEF1-5134-4B0B-B3AC-FF6FD43F4D9A}" srcOrd="0" destOrd="0" presId="urn:microsoft.com/office/officeart/2005/8/layout/cycle5"/>
    <dgm:cxn modelId="{04029B23-9211-40EA-B83C-3F61829D352B}" srcId="{204BDCD7-ECA5-4855-BF38-D0B60D64EB24}" destId="{8BB699AD-6B4E-4562-913E-E64FEFED88FE}" srcOrd="1" destOrd="0" parTransId="{B6090EB3-E59B-4158-A0AA-52CA9AA4B4AA}" sibTransId="{516C06E2-2602-400E-956D-44458138DE1F}"/>
    <dgm:cxn modelId="{68C33146-224C-4529-9615-07419BC12458}" type="presOf" srcId="{204BDCD7-ECA5-4855-BF38-D0B60D64EB24}" destId="{74725EFB-2943-4159-9A31-B3CE04A57C86}" srcOrd="0" destOrd="0" presId="urn:microsoft.com/office/officeart/2005/8/layout/cycle5"/>
    <dgm:cxn modelId="{C2FB100A-2CB5-4006-8DCA-849BF8B3292A}" srcId="{204BDCD7-ECA5-4855-BF38-D0B60D64EB24}" destId="{A73263EB-76CE-4A72-9B5A-DACB777B0B7C}" srcOrd="2" destOrd="0" parTransId="{3EE1CC66-23A2-4FD5-847C-9F1BAE5D0AF8}" sibTransId="{125DED40-2D7E-44BC-9E68-7B798FE53C43}"/>
    <dgm:cxn modelId="{FFBE2A0F-3FF5-4473-8186-C99BF393DF16}" type="presOf" srcId="{E9D2F7F0-89FA-4EBF-B7FB-A00239366C30}" destId="{465F55D4-B7F2-4466-BDB3-5D6E6629D61C}" srcOrd="0" destOrd="0" presId="urn:microsoft.com/office/officeart/2005/8/layout/cycle5"/>
    <dgm:cxn modelId="{194840AF-B0F2-4667-BC1B-C70BC39B5618}" type="presParOf" srcId="{74725EFB-2943-4159-9A31-B3CE04A57C86}" destId="{F4DEFC1C-CAA5-4176-B7AB-FD181FA893C6}" srcOrd="0" destOrd="0" presId="urn:microsoft.com/office/officeart/2005/8/layout/cycle5"/>
    <dgm:cxn modelId="{8D4BF16C-996A-4231-AECD-DB7A372B8465}" type="presParOf" srcId="{74725EFB-2943-4159-9A31-B3CE04A57C86}" destId="{23EB9A58-8321-42DD-B183-5D0533AAB501}" srcOrd="1" destOrd="0" presId="urn:microsoft.com/office/officeart/2005/8/layout/cycle5"/>
    <dgm:cxn modelId="{15752394-68DC-4AB0-827C-2FAE9025D215}" type="presParOf" srcId="{74725EFB-2943-4159-9A31-B3CE04A57C86}" destId="{E408AEF1-5134-4B0B-B3AC-FF6FD43F4D9A}" srcOrd="2" destOrd="0" presId="urn:microsoft.com/office/officeart/2005/8/layout/cycle5"/>
    <dgm:cxn modelId="{47B1AE30-E3B2-419F-B9B2-0DDF72B1E966}" type="presParOf" srcId="{74725EFB-2943-4159-9A31-B3CE04A57C86}" destId="{871DA48B-C3C6-4F0B-84CB-74BC83710DE1}" srcOrd="3" destOrd="0" presId="urn:microsoft.com/office/officeart/2005/8/layout/cycle5"/>
    <dgm:cxn modelId="{1613C141-9445-4EBA-83E7-21DF6E28B8CD}" type="presParOf" srcId="{74725EFB-2943-4159-9A31-B3CE04A57C86}" destId="{C6C96EB0-9FBD-4613-A2E2-9BF46B0EA135}" srcOrd="4" destOrd="0" presId="urn:microsoft.com/office/officeart/2005/8/layout/cycle5"/>
    <dgm:cxn modelId="{7E8605D7-9E68-416C-B354-E21178ED8397}" type="presParOf" srcId="{74725EFB-2943-4159-9A31-B3CE04A57C86}" destId="{8626800B-CBF3-49DF-935C-6EA1955F6D20}" srcOrd="5" destOrd="0" presId="urn:microsoft.com/office/officeart/2005/8/layout/cycle5"/>
    <dgm:cxn modelId="{3CE6E8AB-80A4-46FF-A9DC-60DCC5557F60}" type="presParOf" srcId="{74725EFB-2943-4159-9A31-B3CE04A57C86}" destId="{40E5ABA5-8EBB-4904-BF19-BADA06FD9C4B}" srcOrd="6" destOrd="0" presId="urn:microsoft.com/office/officeart/2005/8/layout/cycle5"/>
    <dgm:cxn modelId="{30DA129C-0B1C-47B7-BF83-7B1264C4904B}" type="presParOf" srcId="{74725EFB-2943-4159-9A31-B3CE04A57C86}" destId="{B3A10077-E564-423E-9EFC-6A0BE1CC0ECC}" srcOrd="7" destOrd="0" presId="urn:microsoft.com/office/officeart/2005/8/layout/cycle5"/>
    <dgm:cxn modelId="{A80F6559-153D-42C2-850C-1F0D806F2002}" type="presParOf" srcId="{74725EFB-2943-4159-9A31-B3CE04A57C86}" destId="{296EDFA6-0584-4608-8E1E-22D5D1AE53B0}" srcOrd="8" destOrd="0" presId="urn:microsoft.com/office/officeart/2005/8/layout/cycle5"/>
    <dgm:cxn modelId="{B18E2B85-4479-4DF9-95BA-87F2E2BA7F0F}" type="presParOf" srcId="{74725EFB-2943-4159-9A31-B3CE04A57C86}" destId="{465F55D4-B7F2-4466-BDB3-5D6E6629D61C}" srcOrd="9" destOrd="0" presId="urn:microsoft.com/office/officeart/2005/8/layout/cycle5"/>
    <dgm:cxn modelId="{E60603C2-BBB0-4F5B-B2C5-0A569D36AF2F}" type="presParOf" srcId="{74725EFB-2943-4159-9A31-B3CE04A57C86}" destId="{225154D0-4B6E-4FB4-A725-23A93C2D22A3}" srcOrd="10" destOrd="0" presId="urn:microsoft.com/office/officeart/2005/8/layout/cycle5"/>
    <dgm:cxn modelId="{9A6CB057-94A1-4C22-BEC8-A138B69AAA26}" type="presParOf" srcId="{74725EFB-2943-4159-9A31-B3CE04A57C86}" destId="{95DC02DF-A9EA-4DFF-B31D-435F3AFDF764}" srcOrd="11" destOrd="0" presId="urn:microsoft.com/office/officeart/2005/8/layout/cycle5"/>
    <dgm:cxn modelId="{A4E85B54-AA52-4162-8E6F-9C718C1F5191}" type="presParOf" srcId="{74725EFB-2943-4159-9A31-B3CE04A57C86}" destId="{9BE7AAA1-A386-452F-9C19-93D9C488483D}" srcOrd="12" destOrd="0" presId="urn:microsoft.com/office/officeart/2005/8/layout/cycle5"/>
    <dgm:cxn modelId="{DE843DF2-81E4-4711-ADD0-AF864158B7E3}" type="presParOf" srcId="{74725EFB-2943-4159-9A31-B3CE04A57C86}" destId="{255311C3-6D61-4C58-957D-0934AB8F7B2F}" srcOrd="13" destOrd="0" presId="urn:microsoft.com/office/officeart/2005/8/layout/cycle5"/>
    <dgm:cxn modelId="{C49F3C64-DB12-4295-ACFE-2F52832656DD}" type="presParOf" srcId="{74725EFB-2943-4159-9A31-B3CE04A57C86}" destId="{95817AFD-F399-4D80-BB2D-2C649A663ED0}" srcOrd="14" destOrd="0" presId="urn:microsoft.com/office/officeart/2005/8/layout/cycle5"/>
    <dgm:cxn modelId="{9FB2C8D4-08A1-4868-B75D-DDA7783A9365}" type="presParOf" srcId="{74725EFB-2943-4159-9A31-B3CE04A57C86}" destId="{4C0F0C23-51A3-4860-9E09-6220C3E180E5}" srcOrd="15" destOrd="0" presId="urn:microsoft.com/office/officeart/2005/8/layout/cycle5"/>
    <dgm:cxn modelId="{38343945-54C2-42B7-9FF1-F731E3FD4DDA}" type="presParOf" srcId="{74725EFB-2943-4159-9A31-B3CE04A57C86}" destId="{724DBEE1-38C3-4441-911A-C6A8B3ECD839}" srcOrd="16" destOrd="0" presId="urn:microsoft.com/office/officeart/2005/8/layout/cycle5"/>
    <dgm:cxn modelId="{9E981E57-0508-4737-8596-CDF44C9EF259}" type="presParOf" srcId="{74725EFB-2943-4159-9A31-B3CE04A57C86}" destId="{15A4069E-65F8-4C6E-BE6F-220CC3D99173}" srcOrd="17" destOrd="0" presId="urn:microsoft.com/office/officeart/2005/8/layout/cycle5"/>
    <dgm:cxn modelId="{1963E253-B126-4F40-B30B-550DA06DF5CE}" type="presParOf" srcId="{74725EFB-2943-4159-9A31-B3CE04A57C86}" destId="{285D7E37-D9BD-4024-BC72-1BBB5B2DE22E}" srcOrd="18" destOrd="0" presId="urn:microsoft.com/office/officeart/2005/8/layout/cycle5"/>
    <dgm:cxn modelId="{4705E75F-4135-46CD-8E72-ACFE672008F8}" type="presParOf" srcId="{74725EFB-2943-4159-9A31-B3CE04A57C86}" destId="{9F4323AD-FD5A-4868-9C1F-70D670BE8DC8}" srcOrd="19" destOrd="0" presId="urn:microsoft.com/office/officeart/2005/8/layout/cycle5"/>
    <dgm:cxn modelId="{54F8D3CA-DF74-426C-87F8-678A339ECF9B}" type="presParOf" srcId="{74725EFB-2943-4159-9A31-B3CE04A57C86}" destId="{4D7518C9-DCBA-4D9F-80E7-D62DAFD4C77E}" srcOrd="20" destOrd="0" presId="urn:microsoft.com/office/officeart/2005/8/layout/cycle5"/>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2F14BE8-392B-4190-8B31-D8D922D3A93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AFBA075F-81B0-4F41-A7F9-C168A409C3A6}">
      <dgm:prSet phldrT="[Text]" custT="1"/>
      <dgm:spPr>
        <a:solidFill>
          <a:schemeClr val="bg2">
            <a:lumMod val="20000"/>
            <a:lumOff val="80000"/>
          </a:schemeClr>
        </a:solidFill>
        <a:ln>
          <a:solidFill>
            <a:schemeClr val="accent1"/>
          </a:solidFill>
        </a:ln>
      </dgm:spPr>
      <dgm:t>
        <a:bodyPr/>
        <a:lstStyle/>
        <a:p>
          <a:r>
            <a:rPr lang="en-US" sz="1200" dirty="0">
              <a:solidFill>
                <a:schemeClr val="accent1"/>
              </a:solidFill>
            </a:rPr>
            <a:t>Direct transmission</a:t>
          </a:r>
        </a:p>
      </dgm:t>
    </dgm:pt>
    <dgm:pt modelId="{33F84C2F-D1A7-4177-88F3-A84F8AAC69A2}" type="parTrans" cxnId="{E0E39C25-701A-468C-8C79-C7ABEFADF78A}">
      <dgm:prSet/>
      <dgm:spPr/>
      <dgm:t>
        <a:bodyPr/>
        <a:lstStyle/>
        <a:p>
          <a:endParaRPr lang="en-US" sz="1200"/>
        </a:p>
      </dgm:t>
    </dgm:pt>
    <dgm:pt modelId="{F251FB05-3E5A-48AC-BA54-0AC5A440366D}" type="sibTrans" cxnId="{E0E39C25-701A-468C-8C79-C7ABEFADF78A}">
      <dgm:prSet/>
      <dgm:spPr/>
      <dgm:t>
        <a:bodyPr/>
        <a:lstStyle/>
        <a:p>
          <a:endParaRPr lang="en-US" sz="1200"/>
        </a:p>
      </dgm:t>
    </dgm:pt>
    <dgm:pt modelId="{834FC05F-049D-4980-A4A5-A68CA4CC22D6}">
      <dgm:prSet phldrT="[Text]" custT="1"/>
      <dgm:spPr>
        <a:solidFill>
          <a:schemeClr val="bg2">
            <a:lumMod val="20000"/>
            <a:lumOff val="80000"/>
          </a:schemeClr>
        </a:solidFill>
        <a:ln>
          <a:solidFill>
            <a:schemeClr val="accent1"/>
          </a:solidFill>
        </a:ln>
      </dgm:spPr>
      <dgm:t>
        <a:bodyPr/>
        <a:lstStyle/>
        <a:p>
          <a:r>
            <a:rPr lang="en-US" sz="1200" dirty="0">
              <a:solidFill>
                <a:schemeClr val="accent1"/>
              </a:solidFill>
            </a:rPr>
            <a:t>Direct contact</a:t>
          </a:r>
        </a:p>
      </dgm:t>
    </dgm:pt>
    <dgm:pt modelId="{69A060F3-DB2E-477D-BE07-83A5A05768DE}" type="parTrans" cxnId="{AFDEC28B-D498-4A92-A462-D278B3EBB05B}">
      <dgm:prSet custT="1"/>
      <dgm:spPr/>
      <dgm:t>
        <a:bodyPr/>
        <a:lstStyle/>
        <a:p>
          <a:endParaRPr lang="en-US" sz="1200"/>
        </a:p>
      </dgm:t>
    </dgm:pt>
    <dgm:pt modelId="{F30E1DE6-006A-4B67-B2A6-D3C623247B52}" type="sibTrans" cxnId="{AFDEC28B-D498-4A92-A462-D278B3EBB05B}">
      <dgm:prSet/>
      <dgm:spPr/>
      <dgm:t>
        <a:bodyPr/>
        <a:lstStyle/>
        <a:p>
          <a:endParaRPr lang="en-US" sz="1200"/>
        </a:p>
      </dgm:t>
    </dgm:pt>
    <dgm:pt modelId="{49478038-C56D-4800-BFF5-5EE7F49EC3E7}">
      <dgm:prSet phldrT="[Text]" custT="1"/>
      <dgm:spPr>
        <a:solidFill>
          <a:schemeClr val="bg2">
            <a:lumMod val="20000"/>
            <a:lumOff val="80000"/>
          </a:schemeClr>
        </a:solidFill>
        <a:ln>
          <a:solidFill>
            <a:schemeClr val="accent1"/>
          </a:solidFill>
        </a:ln>
      </dgm:spPr>
      <dgm:t>
        <a:bodyPr/>
        <a:lstStyle/>
        <a:p>
          <a:r>
            <a:rPr lang="en-GB" sz="1200" dirty="0">
              <a:solidFill>
                <a:schemeClr val="accent1"/>
              </a:solidFill>
            </a:rPr>
            <a:t>Transmission due to physical touch between an infected host and a susceptible host via skin/body fluids</a:t>
          </a:r>
        </a:p>
        <a:p>
          <a:r>
            <a:rPr lang="en-US" sz="1200" dirty="0">
              <a:solidFill>
                <a:schemeClr val="accent1"/>
              </a:solidFill>
            </a:rPr>
            <a:t>ABL via infected bat</a:t>
          </a:r>
        </a:p>
        <a:p>
          <a:r>
            <a:rPr lang="en-US" sz="1200" dirty="0">
              <a:solidFill>
                <a:schemeClr val="accent1"/>
              </a:solidFill>
            </a:rPr>
            <a:t>Influenza</a:t>
          </a:r>
        </a:p>
      </dgm:t>
    </dgm:pt>
    <dgm:pt modelId="{84EFBB15-27EF-41CF-8834-974A7889858F}" type="parTrans" cxnId="{53F5E2F9-F93B-47AE-A178-3F1EA2998842}">
      <dgm:prSet custT="1"/>
      <dgm:spPr/>
      <dgm:t>
        <a:bodyPr/>
        <a:lstStyle/>
        <a:p>
          <a:endParaRPr lang="en-US" sz="1200"/>
        </a:p>
      </dgm:t>
    </dgm:pt>
    <dgm:pt modelId="{25495C1F-11D8-4DB8-85A4-9F722CB73BEC}" type="sibTrans" cxnId="{53F5E2F9-F93B-47AE-A178-3F1EA2998842}">
      <dgm:prSet/>
      <dgm:spPr/>
      <dgm:t>
        <a:bodyPr/>
        <a:lstStyle/>
        <a:p>
          <a:endParaRPr lang="en-US" sz="1200"/>
        </a:p>
      </dgm:t>
    </dgm:pt>
    <dgm:pt modelId="{6B7B10DC-28AE-4712-9906-65C3382DA1FF}">
      <dgm:prSet phldrT="[Text]" custT="1"/>
      <dgm:spPr>
        <a:solidFill>
          <a:schemeClr val="bg2">
            <a:lumMod val="20000"/>
            <a:lumOff val="80000"/>
          </a:schemeClr>
        </a:solidFill>
        <a:ln>
          <a:solidFill>
            <a:schemeClr val="accent1"/>
          </a:solidFill>
        </a:ln>
      </dgm:spPr>
      <dgm:t>
        <a:bodyPr/>
        <a:lstStyle/>
        <a:p>
          <a:r>
            <a:rPr lang="en-US" sz="1200" dirty="0">
              <a:solidFill>
                <a:schemeClr val="accent1"/>
              </a:solidFill>
            </a:rPr>
            <a:t>Close contact</a:t>
          </a:r>
        </a:p>
      </dgm:t>
    </dgm:pt>
    <dgm:pt modelId="{21179F87-F211-4F13-B569-4DF382F977E2}" type="parTrans" cxnId="{8B471A3A-430F-4201-97C0-A3226CAA688A}">
      <dgm:prSet custT="1"/>
      <dgm:spPr/>
      <dgm:t>
        <a:bodyPr/>
        <a:lstStyle/>
        <a:p>
          <a:endParaRPr lang="en-US" sz="1200"/>
        </a:p>
      </dgm:t>
    </dgm:pt>
    <dgm:pt modelId="{79D26B4E-64F1-4768-8939-0F71E87EE81B}" type="sibTrans" cxnId="{8B471A3A-430F-4201-97C0-A3226CAA688A}">
      <dgm:prSet/>
      <dgm:spPr/>
      <dgm:t>
        <a:bodyPr/>
        <a:lstStyle/>
        <a:p>
          <a:endParaRPr lang="en-US" sz="1200"/>
        </a:p>
      </dgm:t>
    </dgm:pt>
    <dgm:pt modelId="{8003B9F0-F653-49F6-B246-D1A394BAB28C}">
      <dgm:prSet phldrT="[Text]" custT="1"/>
      <dgm:spPr>
        <a:solidFill>
          <a:schemeClr val="bg2">
            <a:lumMod val="20000"/>
            <a:lumOff val="80000"/>
          </a:schemeClr>
        </a:solidFill>
        <a:ln>
          <a:solidFill>
            <a:schemeClr val="accent1"/>
          </a:solidFill>
        </a:ln>
      </dgm:spPr>
      <dgm:t>
        <a:bodyPr/>
        <a:lstStyle/>
        <a:p>
          <a:r>
            <a:rPr lang="en-GB" sz="1200" dirty="0">
              <a:solidFill>
                <a:schemeClr val="accent1"/>
              </a:solidFill>
            </a:rPr>
            <a:t>Transmission of pathogen in airborne droplets between an infected host and a susceptible host, such as sneezing/coughing within 1 metre or due</a:t>
          </a:r>
          <a:br>
            <a:rPr lang="en-GB" sz="1200" dirty="0">
              <a:solidFill>
                <a:schemeClr val="accent1"/>
              </a:solidFill>
            </a:rPr>
          </a:br>
          <a:r>
            <a:rPr lang="en-GB" sz="1200" dirty="0">
              <a:solidFill>
                <a:schemeClr val="accent1"/>
              </a:solidFill>
            </a:rPr>
            <a:t>to close proximity</a:t>
          </a:r>
          <a:endParaRPr lang="en-US" sz="1200" dirty="0">
            <a:solidFill>
              <a:schemeClr val="accent1"/>
            </a:solidFill>
          </a:endParaRPr>
        </a:p>
        <a:p>
          <a:r>
            <a:rPr lang="en-US" sz="1200" dirty="0">
              <a:solidFill>
                <a:schemeClr val="accent1"/>
              </a:solidFill>
            </a:rPr>
            <a:t>Influenza</a:t>
          </a:r>
        </a:p>
      </dgm:t>
    </dgm:pt>
    <dgm:pt modelId="{3CA4FB3B-4574-430F-A177-60C21AFA8ADE}" type="parTrans" cxnId="{17894D22-D140-4D05-9DFA-ABD1F919A106}">
      <dgm:prSet custT="1"/>
      <dgm:spPr/>
      <dgm:t>
        <a:bodyPr/>
        <a:lstStyle/>
        <a:p>
          <a:endParaRPr lang="en-US" sz="1200"/>
        </a:p>
      </dgm:t>
    </dgm:pt>
    <dgm:pt modelId="{9966A604-30C4-49D4-98CA-CAC880B5A0C7}" type="sibTrans" cxnId="{17894D22-D140-4D05-9DFA-ABD1F919A106}">
      <dgm:prSet/>
      <dgm:spPr/>
      <dgm:t>
        <a:bodyPr/>
        <a:lstStyle/>
        <a:p>
          <a:endParaRPr lang="en-US" sz="1200"/>
        </a:p>
      </dgm:t>
    </dgm:pt>
    <dgm:pt modelId="{743D1CFA-E4C0-49F9-9AFC-7B48F3297787}">
      <dgm:prSet custT="1"/>
      <dgm:spPr>
        <a:solidFill>
          <a:schemeClr val="bg2">
            <a:lumMod val="20000"/>
            <a:lumOff val="80000"/>
          </a:schemeClr>
        </a:solidFill>
        <a:ln>
          <a:solidFill>
            <a:schemeClr val="accent1"/>
          </a:solidFill>
        </a:ln>
      </dgm:spPr>
      <dgm:t>
        <a:bodyPr/>
        <a:lstStyle/>
        <a:p>
          <a:r>
            <a:rPr lang="en-US" sz="1200" dirty="0">
              <a:solidFill>
                <a:schemeClr val="accent1"/>
              </a:solidFill>
            </a:rPr>
            <a:t>Reservoir (other)</a:t>
          </a:r>
        </a:p>
      </dgm:t>
    </dgm:pt>
    <dgm:pt modelId="{4F55675B-9334-4949-A40A-5F5D419E312C}" type="parTrans" cxnId="{8C5B511D-639D-4301-9019-3E0F7BB1DED5}">
      <dgm:prSet custT="1"/>
      <dgm:spPr/>
      <dgm:t>
        <a:bodyPr/>
        <a:lstStyle/>
        <a:p>
          <a:endParaRPr lang="en-US" sz="1200"/>
        </a:p>
      </dgm:t>
    </dgm:pt>
    <dgm:pt modelId="{D98E82D7-6BC7-4DC8-9FF8-4A8054CAB7A9}" type="sibTrans" cxnId="{8C5B511D-639D-4301-9019-3E0F7BB1DED5}">
      <dgm:prSet/>
      <dgm:spPr/>
      <dgm:t>
        <a:bodyPr/>
        <a:lstStyle/>
        <a:p>
          <a:endParaRPr lang="en-US" sz="1200"/>
        </a:p>
      </dgm:t>
    </dgm:pt>
    <dgm:pt modelId="{9722D9BA-0962-4A15-9071-C30AF63CF409}">
      <dgm:prSet custT="1"/>
      <dgm:spPr>
        <a:solidFill>
          <a:schemeClr val="bg2">
            <a:lumMod val="20000"/>
            <a:lumOff val="80000"/>
          </a:schemeClr>
        </a:solidFill>
        <a:ln>
          <a:solidFill>
            <a:schemeClr val="accent1"/>
          </a:solidFill>
        </a:ln>
      </dgm:spPr>
      <dgm:t>
        <a:bodyPr/>
        <a:lstStyle/>
        <a:p>
          <a:r>
            <a:rPr lang="en-US" sz="1200" dirty="0">
              <a:solidFill>
                <a:schemeClr val="accent1"/>
              </a:solidFill>
            </a:rPr>
            <a:t>Transmission from a</a:t>
          </a:r>
          <a:r>
            <a:rPr lang="en-GB" sz="1200" dirty="0">
              <a:solidFill>
                <a:schemeClr val="accent1"/>
              </a:solidFill>
            </a:rPr>
            <a:t>n inanimate reservoir/fomite to a susceptible host. A reservoir could be soil, as for </a:t>
          </a:r>
          <a:r>
            <a:rPr lang="en-US" sz="1200" dirty="0">
              <a:solidFill>
                <a:schemeClr val="accent1"/>
              </a:solidFill>
            </a:rPr>
            <a:t>tetanus bacteria.</a:t>
          </a:r>
        </a:p>
        <a:p>
          <a:r>
            <a:rPr lang="en-US" sz="1200" dirty="0">
              <a:solidFill>
                <a:schemeClr val="accent1"/>
              </a:solidFill>
            </a:rPr>
            <a:t>Tetanus</a:t>
          </a:r>
        </a:p>
        <a:p>
          <a:r>
            <a:rPr lang="en-US" sz="1200" dirty="0">
              <a:solidFill>
                <a:schemeClr val="accent1"/>
              </a:solidFill>
            </a:rPr>
            <a:t>Influenza (fomite)</a:t>
          </a:r>
        </a:p>
      </dgm:t>
    </dgm:pt>
    <dgm:pt modelId="{3717EAF3-C6E4-4558-B985-346B5DE842C4}" type="parTrans" cxnId="{66C7A41F-2F58-4F1D-8EEA-11C10902D070}">
      <dgm:prSet custT="1"/>
      <dgm:spPr/>
      <dgm:t>
        <a:bodyPr/>
        <a:lstStyle/>
        <a:p>
          <a:endParaRPr lang="en-US" sz="1200"/>
        </a:p>
      </dgm:t>
    </dgm:pt>
    <dgm:pt modelId="{934BA5C2-2876-4A5B-BA44-97DB0D7FD7A4}" type="sibTrans" cxnId="{66C7A41F-2F58-4F1D-8EEA-11C10902D070}">
      <dgm:prSet/>
      <dgm:spPr/>
      <dgm:t>
        <a:bodyPr/>
        <a:lstStyle/>
        <a:p>
          <a:endParaRPr lang="en-US" sz="1200"/>
        </a:p>
      </dgm:t>
    </dgm:pt>
    <dgm:pt modelId="{0E9FCC1A-24E9-4F4C-A2D8-94695D4B18E7}" type="pres">
      <dgm:prSet presAssocID="{E2F14BE8-392B-4190-8B31-D8D922D3A932}" presName="diagram" presStyleCnt="0">
        <dgm:presLayoutVars>
          <dgm:chPref val="1"/>
          <dgm:dir/>
          <dgm:animOne val="branch"/>
          <dgm:animLvl val="lvl"/>
          <dgm:resizeHandles val="exact"/>
        </dgm:presLayoutVars>
      </dgm:prSet>
      <dgm:spPr/>
      <dgm:t>
        <a:bodyPr/>
        <a:lstStyle/>
        <a:p>
          <a:endParaRPr lang="en-US"/>
        </a:p>
      </dgm:t>
    </dgm:pt>
    <dgm:pt modelId="{AE1C35C1-4E5E-4B45-8754-DAC8994C9D4D}" type="pres">
      <dgm:prSet presAssocID="{AFBA075F-81B0-4F41-A7F9-C168A409C3A6}" presName="root1" presStyleCnt="0"/>
      <dgm:spPr/>
    </dgm:pt>
    <dgm:pt modelId="{09E9D1FD-0B22-44BF-804F-38C5FF4A3386}" type="pres">
      <dgm:prSet presAssocID="{AFBA075F-81B0-4F41-A7F9-C168A409C3A6}" presName="LevelOneTextNode" presStyleLbl="node0" presStyleIdx="0" presStyleCnt="1" custScaleX="81373" custScaleY="67960">
        <dgm:presLayoutVars>
          <dgm:chPref val="3"/>
        </dgm:presLayoutVars>
      </dgm:prSet>
      <dgm:spPr/>
      <dgm:t>
        <a:bodyPr/>
        <a:lstStyle/>
        <a:p>
          <a:endParaRPr lang="en-US"/>
        </a:p>
      </dgm:t>
    </dgm:pt>
    <dgm:pt modelId="{861B9344-D108-4922-A9C3-FC37DA4BE153}" type="pres">
      <dgm:prSet presAssocID="{AFBA075F-81B0-4F41-A7F9-C168A409C3A6}" presName="level2hierChild" presStyleCnt="0"/>
      <dgm:spPr/>
    </dgm:pt>
    <dgm:pt modelId="{1ADF6484-3E6E-4889-97CF-D9BC7A84E18A}" type="pres">
      <dgm:prSet presAssocID="{69A060F3-DB2E-477D-BE07-83A5A05768DE}" presName="conn2-1" presStyleLbl="parChTrans1D2" presStyleIdx="0" presStyleCnt="3"/>
      <dgm:spPr/>
      <dgm:t>
        <a:bodyPr/>
        <a:lstStyle/>
        <a:p>
          <a:endParaRPr lang="en-US"/>
        </a:p>
      </dgm:t>
    </dgm:pt>
    <dgm:pt modelId="{B27CB7BC-9410-445A-92CC-4F1C6066D914}" type="pres">
      <dgm:prSet presAssocID="{69A060F3-DB2E-477D-BE07-83A5A05768DE}" presName="connTx" presStyleLbl="parChTrans1D2" presStyleIdx="0" presStyleCnt="3"/>
      <dgm:spPr/>
      <dgm:t>
        <a:bodyPr/>
        <a:lstStyle/>
        <a:p>
          <a:endParaRPr lang="en-US"/>
        </a:p>
      </dgm:t>
    </dgm:pt>
    <dgm:pt modelId="{05897B97-14B4-4664-AC0B-C80094EF5026}" type="pres">
      <dgm:prSet presAssocID="{834FC05F-049D-4980-A4A5-A68CA4CC22D6}" presName="root2" presStyleCnt="0"/>
      <dgm:spPr/>
    </dgm:pt>
    <dgm:pt modelId="{CC462B86-F164-4F0D-BAF0-64327E94C2EA}" type="pres">
      <dgm:prSet presAssocID="{834FC05F-049D-4980-A4A5-A68CA4CC22D6}" presName="LevelTwoTextNode" presStyleLbl="node2" presStyleIdx="0" presStyleCnt="3" custScaleX="63502" custScaleY="61453">
        <dgm:presLayoutVars>
          <dgm:chPref val="3"/>
        </dgm:presLayoutVars>
      </dgm:prSet>
      <dgm:spPr/>
      <dgm:t>
        <a:bodyPr/>
        <a:lstStyle/>
        <a:p>
          <a:endParaRPr lang="en-US"/>
        </a:p>
      </dgm:t>
    </dgm:pt>
    <dgm:pt modelId="{5533E7D0-AEE0-443F-A696-2136A4B46323}" type="pres">
      <dgm:prSet presAssocID="{834FC05F-049D-4980-A4A5-A68CA4CC22D6}" presName="level3hierChild" presStyleCnt="0"/>
      <dgm:spPr/>
    </dgm:pt>
    <dgm:pt modelId="{B19FD381-C828-40B3-8AF6-206BB11AE71D}" type="pres">
      <dgm:prSet presAssocID="{84EFBB15-27EF-41CF-8834-974A7889858F}" presName="conn2-1" presStyleLbl="parChTrans1D3" presStyleIdx="0" presStyleCnt="3"/>
      <dgm:spPr/>
      <dgm:t>
        <a:bodyPr/>
        <a:lstStyle/>
        <a:p>
          <a:endParaRPr lang="en-US"/>
        </a:p>
      </dgm:t>
    </dgm:pt>
    <dgm:pt modelId="{21A40E38-42DB-4CB6-B232-44A54E4C4517}" type="pres">
      <dgm:prSet presAssocID="{84EFBB15-27EF-41CF-8834-974A7889858F}" presName="connTx" presStyleLbl="parChTrans1D3" presStyleIdx="0" presStyleCnt="3"/>
      <dgm:spPr/>
      <dgm:t>
        <a:bodyPr/>
        <a:lstStyle/>
        <a:p>
          <a:endParaRPr lang="en-US"/>
        </a:p>
      </dgm:t>
    </dgm:pt>
    <dgm:pt modelId="{C3EEF4AE-D64F-42FA-87B7-AA360958D0BB}" type="pres">
      <dgm:prSet presAssocID="{49478038-C56D-4800-BFF5-5EE7F49EC3E7}" presName="root2" presStyleCnt="0"/>
      <dgm:spPr/>
    </dgm:pt>
    <dgm:pt modelId="{15978340-5882-461B-B6E0-EC1A4CB6EF88}" type="pres">
      <dgm:prSet presAssocID="{49478038-C56D-4800-BFF5-5EE7F49EC3E7}" presName="LevelTwoTextNode" presStyleLbl="node3" presStyleIdx="0" presStyleCnt="3" custScaleX="303170" custScaleY="172069" custLinFactNeighborX="-29885" custLinFactNeighborY="2834">
        <dgm:presLayoutVars>
          <dgm:chPref val="3"/>
        </dgm:presLayoutVars>
      </dgm:prSet>
      <dgm:spPr/>
      <dgm:t>
        <a:bodyPr/>
        <a:lstStyle/>
        <a:p>
          <a:endParaRPr lang="en-US"/>
        </a:p>
      </dgm:t>
    </dgm:pt>
    <dgm:pt modelId="{D16CCC19-8F27-4577-9B6B-46EB40917ADF}" type="pres">
      <dgm:prSet presAssocID="{49478038-C56D-4800-BFF5-5EE7F49EC3E7}" presName="level3hierChild" presStyleCnt="0"/>
      <dgm:spPr/>
    </dgm:pt>
    <dgm:pt modelId="{14857194-9E52-4A15-8E91-4C2022729183}" type="pres">
      <dgm:prSet presAssocID="{21179F87-F211-4F13-B569-4DF382F977E2}" presName="conn2-1" presStyleLbl="parChTrans1D2" presStyleIdx="1" presStyleCnt="3"/>
      <dgm:spPr/>
      <dgm:t>
        <a:bodyPr/>
        <a:lstStyle/>
        <a:p>
          <a:endParaRPr lang="en-US"/>
        </a:p>
      </dgm:t>
    </dgm:pt>
    <dgm:pt modelId="{7F228368-602D-44A7-AAE6-01C7E272DFEF}" type="pres">
      <dgm:prSet presAssocID="{21179F87-F211-4F13-B569-4DF382F977E2}" presName="connTx" presStyleLbl="parChTrans1D2" presStyleIdx="1" presStyleCnt="3"/>
      <dgm:spPr/>
      <dgm:t>
        <a:bodyPr/>
        <a:lstStyle/>
        <a:p>
          <a:endParaRPr lang="en-US"/>
        </a:p>
      </dgm:t>
    </dgm:pt>
    <dgm:pt modelId="{B3FF989A-7200-40C4-B370-640FD855C144}" type="pres">
      <dgm:prSet presAssocID="{6B7B10DC-28AE-4712-9906-65C3382DA1FF}" presName="root2" presStyleCnt="0"/>
      <dgm:spPr/>
    </dgm:pt>
    <dgm:pt modelId="{DF814F17-8525-4209-AE4C-164E9FDA1BC5}" type="pres">
      <dgm:prSet presAssocID="{6B7B10DC-28AE-4712-9906-65C3382DA1FF}" presName="LevelTwoTextNode" presStyleLbl="node2" presStyleIdx="1" presStyleCnt="3" custScaleX="63502" custScaleY="61453">
        <dgm:presLayoutVars>
          <dgm:chPref val="3"/>
        </dgm:presLayoutVars>
      </dgm:prSet>
      <dgm:spPr/>
      <dgm:t>
        <a:bodyPr/>
        <a:lstStyle/>
        <a:p>
          <a:endParaRPr lang="en-US"/>
        </a:p>
      </dgm:t>
    </dgm:pt>
    <dgm:pt modelId="{E678076A-0E6B-4449-89DB-4EF48FE88AE1}" type="pres">
      <dgm:prSet presAssocID="{6B7B10DC-28AE-4712-9906-65C3382DA1FF}" presName="level3hierChild" presStyleCnt="0"/>
      <dgm:spPr/>
    </dgm:pt>
    <dgm:pt modelId="{48D45E31-0320-47BA-861D-782189FDECF4}" type="pres">
      <dgm:prSet presAssocID="{3CA4FB3B-4574-430F-A177-60C21AFA8ADE}" presName="conn2-1" presStyleLbl="parChTrans1D3" presStyleIdx="1" presStyleCnt="3"/>
      <dgm:spPr/>
      <dgm:t>
        <a:bodyPr/>
        <a:lstStyle/>
        <a:p>
          <a:endParaRPr lang="en-US"/>
        </a:p>
      </dgm:t>
    </dgm:pt>
    <dgm:pt modelId="{72E134D1-8DCD-4F7E-83DE-B958D65FF371}" type="pres">
      <dgm:prSet presAssocID="{3CA4FB3B-4574-430F-A177-60C21AFA8ADE}" presName="connTx" presStyleLbl="parChTrans1D3" presStyleIdx="1" presStyleCnt="3"/>
      <dgm:spPr/>
      <dgm:t>
        <a:bodyPr/>
        <a:lstStyle/>
        <a:p>
          <a:endParaRPr lang="en-US"/>
        </a:p>
      </dgm:t>
    </dgm:pt>
    <dgm:pt modelId="{DA959F16-C937-49BE-B1C7-4216D037497E}" type="pres">
      <dgm:prSet presAssocID="{8003B9F0-F653-49F6-B246-D1A394BAB28C}" presName="root2" presStyleCnt="0"/>
      <dgm:spPr/>
    </dgm:pt>
    <dgm:pt modelId="{1D82A5D6-1EA5-41FD-A91B-588171F13877}" type="pres">
      <dgm:prSet presAssocID="{8003B9F0-F653-49F6-B246-D1A394BAB28C}" presName="LevelTwoTextNode" presStyleLbl="node3" presStyleIdx="1" presStyleCnt="3" custScaleX="303170" custScaleY="172069" custLinFactNeighborX="-30227">
        <dgm:presLayoutVars>
          <dgm:chPref val="3"/>
        </dgm:presLayoutVars>
      </dgm:prSet>
      <dgm:spPr/>
      <dgm:t>
        <a:bodyPr/>
        <a:lstStyle/>
        <a:p>
          <a:endParaRPr lang="en-US"/>
        </a:p>
      </dgm:t>
    </dgm:pt>
    <dgm:pt modelId="{E66BE8D6-A374-4E51-903B-4E4F40EEAEDD}" type="pres">
      <dgm:prSet presAssocID="{8003B9F0-F653-49F6-B246-D1A394BAB28C}" presName="level3hierChild" presStyleCnt="0"/>
      <dgm:spPr/>
    </dgm:pt>
    <dgm:pt modelId="{31529E59-461E-469C-998A-1CFF43875944}" type="pres">
      <dgm:prSet presAssocID="{4F55675B-9334-4949-A40A-5F5D419E312C}" presName="conn2-1" presStyleLbl="parChTrans1D2" presStyleIdx="2" presStyleCnt="3"/>
      <dgm:spPr/>
      <dgm:t>
        <a:bodyPr/>
        <a:lstStyle/>
        <a:p>
          <a:endParaRPr lang="en-US"/>
        </a:p>
      </dgm:t>
    </dgm:pt>
    <dgm:pt modelId="{AEBC46FA-3D51-4380-ACB1-53A4C92E82FB}" type="pres">
      <dgm:prSet presAssocID="{4F55675B-9334-4949-A40A-5F5D419E312C}" presName="connTx" presStyleLbl="parChTrans1D2" presStyleIdx="2" presStyleCnt="3"/>
      <dgm:spPr/>
      <dgm:t>
        <a:bodyPr/>
        <a:lstStyle/>
        <a:p>
          <a:endParaRPr lang="en-US"/>
        </a:p>
      </dgm:t>
    </dgm:pt>
    <dgm:pt modelId="{D8D8DF8B-7A10-48BA-9C95-9066AEC4F652}" type="pres">
      <dgm:prSet presAssocID="{743D1CFA-E4C0-49F9-9AFC-7B48F3297787}" presName="root2" presStyleCnt="0"/>
      <dgm:spPr/>
    </dgm:pt>
    <dgm:pt modelId="{8CB6B122-FBD7-43C1-ADA8-2767B31436C9}" type="pres">
      <dgm:prSet presAssocID="{743D1CFA-E4C0-49F9-9AFC-7B48F3297787}" presName="LevelTwoTextNode" presStyleLbl="node2" presStyleIdx="2" presStyleCnt="3" custScaleX="63502" custScaleY="61453">
        <dgm:presLayoutVars>
          <dgm:chPref val="3"/>
        </dgm:presLayoutVars>
      </dgm:prSet>
      <dgm:spPr/>
      <dgm:t>
        <a:bodyPr/>
        <a:lstStyle/>
        <a:p>
          <a:endParaRPr lang="en-US"/>
        </a:p>
      </dgm:t>
    </dgm:pt>
    <dgm:pt modelId="{12DA6588-ECFA-4D85-BDDE-090388716DA4}" type="pres">
      <dgm:prSet presAssocID="{743D1CFA-E4C0-49F9-9AFC-7B48F3297787}" presName="level3hierChild" presStyleCnt="0"/>
      <dgm:spPr/>
    </dgm:pt>
    <dgm:pt modelId="{50A61FC8-F316-46FC-B5CB-F1A6D86C7FB8}" type="pres">
      <dgm:prSet presAssocID="{3717EAF3-C6E4-4558-B985-346B5DE842C4}" presName="conn2-1" presStyleLbl="parChTrans1D3" presStyleIdx="2" presStyleCnt="3"/>
      <dgm:spPr/>
      <dgm:t>
        <a:bodyPr/>
        <a:lstStyle/>
        <a:p>
          <a:endParaRPr lang="en-US"/>
        </a:p>
      </dgm:t>
    </dgm:pt>
    <dgm:pt modelId="{A3EB19BB-04B0-4D52-A13E-5972C8890555}" type="pres">
      <dgm:prSet presAssocID="{3717EAF3-C6E4-4558-B985-346B5DE842C4}" presName="connTx" presStyleLbl="parChTrans1D3" presStyleIdx="2" presStyleCnt="3"/>
      <dgm:spPr/>
      <dgm:t>
        <a:bodyPr/>
        <a:lstStyle/>
        <a:p>
          <a:endParaRPr lang="en-US"/>
        </a:p>
      </dgm:t>
    </dgm:pt>
    <dgm:pt modelId="{C2EDDFB3-8147-4A67-BA28-7EE75DD7A65C}" type="pres">
      <dgm:prSet presAssocID="{9722D9BA-0962-4A15-9071-C30AF63CF409}" presName="root2" presStyleCnt="0"/>
      <dgm:spPr/>
    </dgm:pt>
    <dgm:pt modelId="{157DF956-E418-4152-A595-E5743C6A7454}" type="pres">
      <dgm:prSet presAssocID="{9722D9BA-0962-4A15-9071-C30AF63CF409}" presName="LevelTwoTextNode" presStyleLbl="node3" presStyleIdx="2" presStyleCnt="3" custScaleX="303170" custScaleY="172069" custLinFactNeighborX="-30226">
        <dgm:presLayoutVars>
          <dgm:chPref val="3"/>
        </dgm:presLayoutVars>
      </dgm:prSet>
      <dgm:spPr/>
      <dgm:t>
        <a:bodyPr/>
        <a:lstStyle/>
        <a:p>
          <a:endParaRPr lang="en-US"/>
        </a:p>
      </dgm:t>
    </dgm:pt>
    <dgm:pt modelId="{D391FC9B-C39E-4A0B-8B6B-E5610E5B8ED1}" type="pres">
      <dgm:prSet presAssocID="{9722D9BA-0962-4A15-9071-C30AF63CF409}" presName="level3hierChild" presStyleCnt="0"/>
      <dgm:spPr/>
    </dgm:pt>
  </dgm:ptLst>
  <dgm:cxnLst>
    <dgm:cxn modelId="{AB14EE5F-3540-4D41-996E-1294E7B9FC5E}" type="presOf" srcId="{8003B9F0-F653-49F6-B246-D1A394BAB28C}" destId="{1D82A5D6-1EA5-41FD-A91B-588171F13877}" srcOrd="0" destOrd="0" presId="urn:microsoft.com/office/officeart/2005/8/layout/hierarchy2"/>
    <dgm:cxn modelId="{8B471A3A-430F-4201-97C0-A3226CAA688A}" srcId="{AFBA075F-81B0-4F41-A7F9-C168A409C3A6}" destId="{6B7B10DC-28AE-4712-9906-65C3382DA1FF}" srcOrd="1" destOrd="0" parTransId="{21179F87-F211-4F13-B569-4DF382F977E2}" sibTransId="{79D26B4E-64F1-4768-8939-0F71E87EE81B}"/>
    <dgm:cxn modelId="{39C9EE91-AE63-4DFE-A8B3-D1E7B1C8EE25}" type="presOf" srcId="{AFBA075F-81B0-4F41-A7F9-C168A409C3A6}" destId="{09E9D1FD-0B22-44BF-804F-38C5FF4A3386}" srcOrd="0" destOrd="0" presId="urn:microsoft.com/office/officeart/2005/8/layout/hierarchy2"/>
    <dgm:cxn modelId="{6BEF6F6F-ACE9-49BE-8208-74B530AE219B}" type="presOf" srcId="{834FC05F-049D-4980-A4A5-A68CA4CC22D6}" destId="{CC462B86-F164-4F0D-BAF0-64327E94C2EA}" srcOrd="0" destOrd="0" presId="urn:microsoft.com/office/officeart/2005/8/layout/hierarchy2"/>
    <dgm:cxn modelId="{D724E7A5-243E-4FF8-B179-FEA630852C33}" type="presOf" srcId="{9722D9BA-0962-4A15-9071-C30AF63CF409}" destId="{157DF956-E418-4152-A595-E5743C6A7454}" srcOrd="0" destOrd="0" presId="urn:microsoft.com/office/officeart/2005/8/layout/hierarchy2"/>
    <dgm:cxn modelId="{61AFADD6-05C9-498B-AE8E-56BA3BB4165A}" type="presOf" srcId="{3717EAF3-C6E4-4558-B985-346B5DE842C4}" destId="{A3EB19BB-04B0-4D52-A13E-5972C8890555}" srcOrd="1" destOrd="0" presId="urn:microsoft.com/office/officeart/2005/8/layout/hierarchy2"/>
    <dgm:cxn modelId="{6EDA37D9-C051-44AA-A504-2ADA508DCB91}" type="presOf" srcId="{3717EAF3-C6E4-4558-B985-346B5DE842C4}" destId="{50A61FC8-F316-46FC-B5CB-F1A6D86C7FB8}" srcOrd="0" destOrd="0" presId="urn:microsoft.com/office/officeart/2005/8/layout/hierarchy2"/>
    <dgm:cxn modelId="{7044DF90-8E58-4DBF-8EDD-69EABF6A6C5A}" type="presOf" srcId="{21179F87-F211-4F13-B569-4DF382F977E2}" destId="{7F228368-602D-44A7-AAE6-01C7E272DFEF}" srcOrd="1" destOrd="0" presId="urn:microsoft.com/office/officeart/2005/8/layout/hierarchy2"/>
    <dgm:cxn modelId="{66C7A41F-2F58-4F1D-8EEA-11C10902D070}" srcId="{743D1CFA-E4C0-49F9-9AFC-7B48F3297787}" destId="{9722D9BA-0962-4A15-9071-C30AF63CF409}" srcOrd="0" destOrd="0" parTransId="{3717EAF3-C6E4-4558-B985-346B5DE842C4}" sibTransId="{934BA5C2-2876-4A5B-BA44-97DB0D7FD7A4}"/>
    <dgm:cxn modelId="{B5CD2074-7DE4-4429-9A14-58CC7A587A20}" type="presOf" srcId="{69A060F3-DB2E-477D-BE07-83A5A05768DE}" destId="{1ADF6484-3E6E-4889-97CF-D9BC7A84E18A}" srcOrd="0" destOrd="0" presId="urn:microsoft.com/office/officeart/2005/8/layout/hierarchy2"/>
    <dgm:cxn modelId="{53F5E2F9-F93B-47AE-A178-3F1EA2998842}" srcId="{834FC05F-049D-4980-A4A5-A68CA4CC22D6}" destId="{49478038-C56D-4800-BFF5-5EE7F49EC3E7}" srcOrd="0" destOrd="0" parTransId="{84EFBB15-27EF-41CF-8834-974A7889858F}" sibTransId="{25495C1F-11D8-4DB8-85A4-9F722CB73BEC}"/>
    <dgm:cxn modelId="{E0E39C25-701A-468C-8C79-C7ABEFADF78A}" srcId="{E2F14BE8-392B-4190-8B31-D8D922D3A932}" destId="{AFBA075F-81B0-4F41-A7F9-C168A409C3A6}" srcOrd="0" destOrd="0" parTransId="{33F84C2F-D1A7-4177-88F3-A84F8AAC69A2}" sibTransId="{F251FB05-3E5A-48AC-BA54-0AC5A440366D}"/>
    <dgm:cxn modelId="{BF3B3162-7051-4401-9655-3218C9F47362}" type="presOf" srcId="{3CA4FB3B-4574-430F-A177-60C21AFA8ADE}" destId="{72E134D1-8DCD-4F7E-83DE-B958D65FF371}" srcOrd="1" destOrd="0" presId="urn:microsoft.com/office/officeart/2005/8/layout/hierarchy2"/>
    <dgm:cxn modelId="{687716A1-8CA0-41D5-9643-3FC2C28F0DA4}" type="presOf" srcId="{4F55675B-9334-4949-A40A-5F5D419E312C}" destId="{AEBC46FA-3D51-4380-ACB1-53A4C92E82FB}" srcOrd="1" destOrd="0" presId="urn:microsoft.com/office/officeart/2005/8/layout/hierarchy2"/>
    <dgm:cxn modelId="{E2A710E6-E8ED-4C10-B6DE-88446466DECD}" type="presOf" srcId="{E2F14BE8-392B-4190-8B31-D8D922D3A932}" destId="{0E9FCC1A-24E9-4F4C-A2D8-94695D4B18E7}" srcOrd="0" destOrd="0" presId="urn:microsoft.com/office/officeart/2005/8/layout/hierarchy2"/>
    <dgm:cxn modelId="{A7ABEAA0-AD8A-4D84-96EA-EC3934E34D44}" type="presOf" srcId="{84EFBB15-27EF-41CF-8834-974A7889858F}" destId="{21A40E38-42DB-4CB6-B232-44A54E4C4517}" srcOrd="1" destOrd="0" presId="urn:microsoft.com/office/officeart/2005/8/layout/hierarchy2"/>
    <dgm:cxn modelId="{5C24F836-6BB6-45CC-8260-280E5E19B1BE}" type="presOf" srcId="{743D1CFA-E4C0-49F9-9AFC-7B48F3297787}" destId="{8CB6B122-FBD7-43C1-ADA8-2767B31436C9}" srcOrd="0" destOrd="0" presId="urn:microsoft.com/office/officeart/2005/8/layout/hierarchy2"/>
    <dgm:cxn modelId="{8C5B511D-639D-4301-9019-3E0F7BB1DED5}" srcId="{AFBA075F-81B0-4F41-A7F9-C168A409C3A6}" destId="{743D1CFA-E4C0-49F9-9AFC-7B48F3297787}" srcOrd="2" destOrd="0" parTransId="{4F55675B-9334-4949-A40A-5F5D419E312C}" sibTransId="{D98E82D7-6BC7-4DC8-9FF8-4A8054CAB7A9}"/>
    <dgm:cxn modelId="{17894D22-D140-4D05-9DFA-ABD1F919A106}" srcId="{6B7B10DC-28AE-4712-9906-65C3382DA1FF}" destId="{8003B9F0-F653-49F6-B246-D1A394BAB28C}" srcOrd="0" destOrd="0" parTransId="{3CA4FB3B-4574-430F-A177-60C21AFA8ADE}" sibTransId="{9966A604-30C4-49D4-98CA-CAC880B5A0C7}"/>
    <dgm:cxn modelId="{0227FF4B-E424-4A55-B56B-9F7B9AFFD3F0}" type="presOf" srcId="{49478038-C56D-4800-BFF5-5EE7F49EC3E7}" destId="{15978340-5882-461B-B6E0-EC1A4CB6EF88}" srcOrd="0" destOrd="0" presId="urn:microsoft.com/office/officeart/2005/8/layout/hierarchy2"/>
    <dgm:cxn modelId="{AFDEC28B-D498-4A92-A462-D278B3EBB05B}" srcId="{AFBA075F-81B0-4F41-A7F9-C168A409C3A6}" destId="{834FC05F-049D-4980-A4A5-A68CA4CC22D6}" srcOrd="0" destOrd="0" parTransId="{69A060F3-DB2E-477D-BE07-83A5A05768DE}" sibTransId="{F30E1DE6-006A-4B67-B2A6-D3C623247B52}"/>
    <dgm:cxn modelId="{1569C850-9714-4A62-B3EB-CFFC96B9AA7D}" type="presOf" srcId="{21179F87-F211-4F13-B569-4DF382F977E2}" destId="{14857194-9E52-4A15-8E91-4C2022729183}" srcOrd="0" destOrd="0" presId="urn:microsoft.com/office/officeart/2005/8/layout/hierarchy2"/>
    <dgm:cxn modelId="{9F0B9322-CB57-4BC8-B9A1-41C213940574}" type="presOf" srcId="{69A060F3-DB2E-477D-BE07-83A5A05768DE}" destId="{B27CB7BC-9410-445A-92CC-4F1C6066D914}" srcOrd="1" destOrd="0" presId="urn:microsoft.com/office/officeart/2005/8/layout/hierarchy2"/>
    <dgm:cxn modelId="{890D9EC0-C20A-401D-B675-9A6E5CBFEFFA}" type="presOf" srcId="{4F55675B-9334-4949-A40A-5F5D419E312C}" destId="{31529E59-461E-469C-998A-1CFF43875944}" srcOrd="0" destOrd="0" presId="urn:microsoft.com/office/officeart/2005/8/layout/hierarchy2"/>
    <dgm:cxn modelId="{01636ABD-DCCF-465C-94BD-943823902FED}" type="presOf" srcId="{3CA4FB3B-4574-430F-A177-60C21AFA8ADE}" destId="{48D45E31-0320-47BA-861D-782189FDECF4}" srcOrd="0" destOrd="0" presId="urn:microsoft.com/office/officeart/2005/8/layout/hierarchy2"/>
    <dgm:cxn modelId="{D768C87D-DFB0-4F47-B87E-B75E5A54046B}" type="presOf" srcId="{84EFBB15-27EF-41CF-8834-974A7889858F}" destId="{B19FD381-C828-40B3-8AF6-206BB11AE71D}" srcOrd="0" destOrd="0" presId="urn:microsoft.com/office/officeart/2005/8/layout/hierarchy2"/>
    <dgm:cxn modelId="{17EAE600-6394-4ADE-A216-93A927EC3895}" type="presOf" srcId="{6B7B10DC-28AE-4712-9906-65C3382DA1FF}" destId="{DF814F17-8525-4209-AE4C-164E9FDA1BC5}" srcOrd="0" destOrd="0" presId="urn:microsoft.com/office/officeart/2005/8/layout/hierarchy2"/>
    <dgm:cxn modelId="{72EA9A95-F33B-40CF-B9C7-D0252A9321CE}" type="presParOf" srcId="{0E9FCC1A-24E9-4F4C-A2D8-94695D4B18E7}" destId="{AE1C35C1-4E5E-4B45-8754-DAC8994C9D4D}" srcOrd="0" destOrd="0" presId="urn:microsoft.com/office/officeart/2005/8/layout/hierarchy2"/>
    <dgm:cxn modelId="{DFF4435C-4F7D-415E-B3AA-041CA933313D}" type="presParOf" srcId="{AE1C35C1-4E5E-4B45-8754-DAC8994C9D4D}" destId="{09E9D1FD-0B22-44BF-804F-38C5FF4A3386}" srcOrd="0" destOrd="0" presId="urn:microsoft.com/office/officeart/2005/8/layout/hierarchy2"/>
    <dgm:cxn modelId="{44101586-65EF-4E64-A9D9-9059D4B0B0F1}" type="presParOf" srcId="{AE1C35C1-4E5E-4B45-8754-DAC8994C9D4D}" destId="{861B9344-D108-4922-A9C3-FC37DA4BE153}" srcOrd="1" destOrd="0" presId="urn:microsoft.com/office/officeart/2005/8/layout/hierarchy2"/>
    <dgm:cxn modelId="{BF2202AA-B3C7-46B9-87E8-6F3DCB8589D7}" type="presParOf" srcId="{861B9344-D108-4922-A9C3-FC37DA4BE153}" destId="{1ADF6484-3E6E-4889-97CF-D9BC7A84E18A}" srcOrd="0" destOrd="0" presId="urn:microsoft.com/office/officeart/2005/8/layout/hierarchy2"/>
    <dgm:cxn modelId="{63688475-002A-46A4-BEA8-1009CF1AC219}" type="presParOf" srcId="{1ADF6484-3E6E-4889-97CF-D9BC7A84E18A}" destId="{B27CB7BC-9410-445A-92CC-4F1C6066D914}" srcOrd="0" destOrd="0" presId="urn:microsoft.com/office/officeart/2005/8/layout/hierarchy2"/>
    <dgm:cxn modelId="{02F96774-C1E4-495E-8C8E-4199933622AB}" type="presParOf" srcId="{861B9344-D108-4922-A9C3-FC37DA4BE153}" destId="{05897B97-14B4-4664-AC0B-C80094EF5026}" srcOrd="1" destOrd="0" presId="urn:microsoft.com/office/officeart/2005/8/layout/hierarchy2"/>
    <dgm:cxn modelId="{FC6E0D7C-4C1D-49AF-8EE4-46BDB423A899}" type="presParOf" srcId="{05897B97-14B4-4664-AC0B-C80094EF5026}" destId="{CC462B86-F164-4F0D-BAF0-64327E94C2EA}" srcOrd="0" destOrd="0" presId="urn:microsoft.com/office/officeart/2005/8/layout/hierarchy2"/>
    <dgm:cxn modelId="{D8AC9DB8-49F9-4C71-8991-1612D1BAE851}" type="presParOf" srcId="{05897B97-14B4-4664-AC0B-C80094EF5026}" destId="{5533E7D0-AEE0-443F-A696-2136A4B46323}" srcOrd="1" destOrd="0" presId="urn:microsoft.com/office/officeart/2005/8/layout/hierarchy2"/>
    <dgm:cxn modelId="{47328D3C-88E7-425E-9623-A384F455CC0A}" type="presParOf" srcId="{5533E7D0-AEE0-443F-A696-2136A4B46323}" destId="{B19FD381-C828-40B3-8AF6-206BB11AE71D}" srcOrd="0" destOrd="0" presId="urn:microsoft.com/office/officeart/2005/8/layout/hierarchy2"/>
    <dgm:cxn modelId="{853B19C3-B446-4E0F-A06D-0FD1EA59DE38}" type="presParOf" srcId="{B19FD381-C828-40B3-8AF6-206BB11AE71D}" destId="{21A40E38-42DB-4CB6-B232-44A54E4C4517}" srcOrd="0" destOrd="0" presId="urn:microsoft.com/office/officeart/2005/8/layout/hierarchy2"/>
    <dgm:cxn modelId="{14DF8340-FF2B-4765-AE2D-F895C2434FD8}" type="presParOf" srcId="{5533E7D0-AEE0-443F-A696-2136A4B46323}" destId="{C3EEF4AE-D64F-42FA-87B7-AA360958D0BB}" srcOrd="1" destOrd="0" presId="urn:microsoft.com/office/officeart/2005/8/layout/hierarchy2"/>
    <dgm:cxn modelId="{785BCA1D-1CB0-49CC-A058-C7EA56C27459}" type="presParOf" srcId="{C3EEF4AE-D64F-42FA-87B7-AA360958D0BB}" destId="{15978340-5882-461B-B6E0-EC1A4CB6EF88}" srcOrd="0" destOrd="0" presId="urn:microsoft.com/office/officeart/2005/8/layout/hierarchy2"/>
    <dgm:cxn modelId="{AEF817C4-F03F-4827-8DBC-5134626E2992}" type="presParOf" srcId="{C3EEF4AE-D64F-42FA-87B7-AA360958D0BB}" destId="{D16CCC19-8F27-4577-9B6B-46EB40917ADF}" srcOrd="1" destOrd="0" presId="urn:microsoft.com/office/officeart/2005/8/layout/hierarchy2"/>
    <dgm:cxn modelId="{14D2E96A-FA7D-43CD-AEDC-5B18D3804430}" type="presParOf" srcId="{861B9344-D108-4922-A9C3-FC37DA4BE153}" destId="{14857194-9E52-4A15-8E91-4C2022729183}" srcOrd="2" destOrd="0" presId="urn:microsoft.com/office/officeart/2005/8/layout/hierarchy2"/>
    <dgm:cxn modelId="{DEA701FF-CA2D-43B0-BD1D-81838D057343}" type="presParOf" srcId="{14857194-9E52-4A15-8E91-4C2022729183}" destId="{7F228368-602D-44A7-AAE6-01C7E272DFEF}" srcOrd="0" destOrd="0" presId="urn:microsoft.com/office/officeart/2005/8/layout/hierarchy2"/>
    <dgm:cxn modelId="{ED2D68A7-7344-4E11-A09B-4C53CA5BBE39}" type="presParOf" srcId="{861B9344-D108-4922-A9C3-FC37DA4BE153}" destId="{B3FF989A-7200-40C4-B370-640FD855C144}" srcOrd="3" destOrd="0" presId="urn:microsoft.com/office/officeart/2005/8/layout/hierarchy2"/>
    <dgm:cxn modelId="{6254BDA4-5914-4D81-A53C-F4E228547EAD}" type="presParOf" srcId="{B3FF989A-7200-40C4-B370-640FD855C144}" destId="{DF814F17-8525-4209-AE4C-164E9FDA1BC5}" srcOrd="0" destOrd="0" presId="urn:microsoft.com/office/officeart/2005/8/layout/hierarchy2"/>
    <dgm:cxn modelId="{D85E2851-8847-419A-BBD6-CAF8BB01975D}" type="presParOf" srcId="{B3FF989A-7200-40C4-B370-640FD855C144}" destId="{E678076A-0E6B-4449-89DB-4EF48FE88AE1}" srcOrd="1" destOrd="0" presId="urn:microsoft.com/office/officeart/2005/8/layout/hierarchy2"/>
    <dgm:cxn modelId="{211888E2-715A-470C-9E27-1C8D3DD8A6E4}" type="presParOf" srcId="{E678076A-0E6B-4449-89DB-4EF48FE88AE1}" destId="{48D45E31-0320-47BA-861D-782189FDECF4}" srcOrd="0" destOrd="0" presId="urn:microsoft.com/office/officeart/2005/8/layout/hierarchy2"/>
    <dgm:cxn modelId="{D7A597D7-3156-4C69-A7E8-898D98989FD4}" type="presParOf" srcId="{48D45E31-0320-47BA-861D-782189FDECF4}" destId="{72E134D1-8DCD-4F7E-83DE-B958D65FF371}" srcOrd="0" destOrd="0" presId="urn:microsoft.com/office/officeart/2005/8/layout/hierarchy2"/>
    <dgm:cxn modelId="{7D26B124-271E-4B58-8E76-17B0B5AC89C7}" type="presParOf" srcId="{E678076A-0E6B-4449-89DB-4EF48FE88AE1}" destId="{DA959F16-C937-49BE-B1C7-4216D037497E}" srcOrd="1" destOrd="0" presId="urn:microsoft.com/office/officeart/2005/8/layout/hierarchy2"/>
    <dgm:cxn modelId="{BB12BC71-7B02-4F38-9FF0-2BE63F1B5718}" type="presParOf" srcId="{DA959F16-C937-49BE-B1C7-4216D037497E}" destId="{1D82A5D6-1EA5-41FD-A91B-588171F13877}" srcOrd="0" destOrd="0" presId="urn:microsoft.com/office/officeart/2005/8/layout/hierarchy2"/>
    <dgm:cxn modelId="{7D294B9A-9C49-4FA0-9913-710470246282}" type="presParOf" srcId="{DA959F16-C937-49BE-B1C7-4216D037497E}" destId="{E66BE8D6-A374-4E51-903B-4E4F40EEAEDD}" srcOrd="1" destOrd="0" presId="urn:microsoft.com/office/officeart/2005/8/layout/hierarchy2"/>
    <dgm:cxn modelId="{7E491247-6370-4F35-B4E5-BC697CC33CB5}" type="presParOf" srcId="{861B9344-D108-4922-A9C3-FC37DA4BE153}" destId="{31529E59-461E-469C-998A-1CFF43875944}" srcOrd="4" destOrd="0" presId="urn:microsoft.com/office/officeart/2005/8/layout/hierarchy2"/>
    <dgm:cxn modelId="{56F1240A-1BA6-4970-9596-F73C6F148962}" type="presParOf" srcId="{31529E59-461E-469C-998A-1CFF43875944}" destId="{AEBC46FA-3D51-4380-ACB1-53A4C92E82FB}" srcOrd="0" destOrd="0" presId="urn:microsoft.com/office/officeart/2005/8/layout/hierarchy2"/>
    <dgm:cxn modelId="{AF56306D-9101-4FA0-BA72-DF0D822E97D6}" type="presParOf" srcId="{861B9344-D108-4922-A9C3-FC37DA4BE153}" destId="{D8D8DF8B-7A10-48BA-9C95-9066AEC4F652}" srcOrd="5" destOrd="0" presId="urn:microsoft.com/office/officeart/2005/8/layout/hierarchy2"/>
    <dgm:cxn modelId="{2C2EDBDA-D55F-4510-90C0-E02E2665ECA3}" type="presParOf" srcId="{D8D8DF8B-7A10-48BA-9C95-9066AEC4F652}" destId="{8CB6B122-FBD7-43C1-ADA8-2767B31436C9}" srcOrd="0" destOrd="0" presId="urn:microsoft.com/office/officeart/2005/8/layout/hierarchy2"/>
    <dgm:cxn modelId="{21EB7C15-F9B9-4E39-BF74-12761EB471E7}" type="presParOf" srcId="{D8D8DF8B-7A10-48BA-9C95-9066AEC4F652}" destId="{12DA6588-ECFA-4D85-BDDE-090388716DA4}" srcOrd="1" destOrd="0" presId="urn:microsoft.com/office/officeart/2005/8/layout/hierarchy2"/>
    <dgm:cxn modelId="{189E5654-648E-4D15-928B-1D0FDF8D367B}" type="presParOf" srcId="{12DA6588-ECFA-4D85-BDDE-090388716DA4}" destId="{50A61FC8-F316-46FC-B5CB-F1A6D86C7FB8}" srcOrd="0" destOrd="0" presId="urn:microsoft.com/office/officeart/2005/8/layout/hierarchy2"/>
    <dgm:cxn modelId="{18F4D236-C363-48FF-8E5F-B0C6BEC3AE52}" type="presParOf" srcId="{50A61FC8-F316-46FC-B5CB-F1A6D86C7FB8}" destId="{A3EB19BB-04B0-4D52-A13E-5972C8890555}" srcOrd="0" destOrd="0" presId="urn:microsoft.com/office/officeart/2005/8/layout/hierarchy2"/>
    <dgm:cxn modelId="{DB2AF092-471F-4CF6-9480-9DBE405E71AB}" type="presParOf" srcId="{12DA6588-ECFA-4D85-BDDE-090388716DA4}" destId="{C2EDDFB3-8147-4A67-BA28-7EE75DD7A65C}" srcOrd="1" destOrd="0" presId="urn:microsoft.com/office/officeart/2005/8/layout/hierarchy2"/>
    <dgm:cxn modelId="{CC3095DB-4386-4126-B50D-DC2BD6A4FAAE}" type="presParOf" srcId="{C2EDDFB3-8147-4A67-BA28-7EE75DD7A65C}" destId="{157DF956-E418-4152-A595-E5743C6A7454}" srcOrd="0" destOrd="0" presId="urn:microsoft.com/office/officeart/2005/8/layout/hierarchy2"/>
    <dgm:cxn modelId="{9AB026AC-6A48-457E-A332-D4271E68E97C}" type="presParOf" srcId="{C2EDDFB3-8147-4A67-BA28-7EE75DD7A65C}" destId="{D391FC9B-C39E-4A0B-8B6B-E5610E5B8ED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F14BE8-392B-4190-8B31-D8D922D3A93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AFBA075F-81B0-4F41-A7F9-C168A409C3A6}">
      <dgm:prSet phldrT="[Text]" custT="1"/>
      <dgm:spPr>
        <a:solidFill>
          <a:schemeClr val="bg2">
            <a:lumMod val="20000"/>
            <a:lumOff val="80000"/>
          </a:schemeClr>
        </a:solidFill>
        <a:ln>
          <a:solidFill>
            <a:schemeClr val="accent1"/>
          </a:solidFill>
        </a:ln>
      </dgm:spPr>
      <dgm:t>
        <a:bodyPr/>
        <a:lstStyle/>
        <a:p>
          <a:r>
            <a:rPr lang="en-US" sz="1200" dirty="0">
              <a:solidFill>
                <a:schemeClr val="accent1"/>
              </a:solidFill>
            </a:rPr>
            <a:t>Indirect transmission</a:t>
          </a:r>
        </a:p>
      </dgm:t>
    </dgm:pt>
    <dgm:pt modelId="{33F84C2F-D1A7-4177-88F3-A84F8AAC69A2}" type="parTrans" cxnId="{E0E39C25-701A-468C-8C79-C7ABEFADF78A}">
      <dgm:prSet/>
      <dgm:spPr/>
      <dgm:t>
        <a:bodyPr/>
        <a:lstStyle/>
        <a:p>
          <a:endParaRPr lang="en-US" sz="1200"/>
        </a:p>
      </dgm:t>
    </dgm:pt>
    <dgm:pt modelId="{F251FB05-3E5A-48AC-BA54-0AC5A440366D}" type="sibTrans" cxnId="{E0E39C25-701A-468C-8C79-C7ABEFADF78A}">
      <dgm:prSet/>
      <dgm:spPr/>
      <dgm:t>
        <a:bodyPr/>
        <a:lstStyle/>
        <a:p>
          <a:endParaRPr lang="en-US" sz="1200"/>
        </a:p>
      </dgm:t>
    </dgm:pt>
    <dgm:pt modelId="{6B7B10DC-28AE-4712-9906-65C3382DA1FF}">
      <dgm:prSet phldrT="[Text]" custT="1"/>
      <dgm:spPr>
        <a:solidFill>
          <a:schemeClr val="bg2">
            <a:lumMod val="20000"/>
            <a:lumOff val="80000"/>
          </a:schemeClr>
        </a:solidFill>
        <a:ln>
          <a:solidFill>
            <a:schemeClr val="accent1"/>
          </a:solidFill>
        </a:ln>
      </dgm:spPr>
      <dgm:t>
        <a:bodyPr/>
        <a:lstStyle/>
        <a:p>
          <a:r>
            <a:rPr lang="en-US" sz="1200" dirty="0">
              <a:solidFill>
                <a:schemeClr val="accent1"/>
              </a:solidFill>
            </a:rPr>
            <a:t>Vector</a:t>
          </a:r>
        </a:p>
      </dgm:t>
    </dgm:pt>
    <dgm:pt modelId="{21179F87-F211-4F13-B569-4DF382F977E2}" type="parTrans" cxnId="{8B471A3A-430F-4201-97C0-A3226CAA688A}">
      <dgm:prSet custT="1"/>
      <dgm:spPr/>
      <dgm:t>
        <a:bodyPr/>
        <a:lstStyle/>
        <a:p>
          <a:endParaRPr lang="en-US" sz="1200"/>
        </a:p>
      </dgm:t>
    </dgm:pt>
    <dgm:pt modelId="{79D26B4E-64F1-4768-8939-0F71E87EE81B}" type="sibTrans" cxnId="{8B471A3A-430F-4201-97C0-A3226CAA688A}">
      <dgm:prSet/>
      <dgm:spPr/>
      <dgm:t>
        <a:bodyPr/>
        <a:lstStyle/>
        <a:p>
          <a:endParaRPr lang="en-US" sz="1200"/>
        </a:p>
      </dgm:t>
    </dgm:pt>
    <dgm:pt modelId="{8003B9F0-F653-49F6-B246-D1A394BAB28C}">
      <dgm:prSet phldrT="[Text]" custT="1"/>
      <dgm:spPr>
        <a:solidFill>
          <a:schemeClr val="bg2">
            <a:lumMod val="20000"/>
            <a:lumOff val="80000"/>
          </a:schemeClr>
        </a:solidFill>
        <a:ln>
          <a:solidFill>
            <a:schemeClr val="accent1"/>
          </a:solidFill>
        </a:ln>
      </dgm:spPr>
      <dgm:t>
        <a:bodyPr/>
        <a:lstStyle/>
        <a:p>
          <a:r>
            <a:rPr lang="en-GB" sz="1200" dirty="0">
              <a:solidFill>
                <a:schemeClr val="accent1"/>
              </a:solidFill>
            </a:rPr>
            <a:t>A living thing that transmits a pathogen from an infected host to a susceptible host. Bats and mosquitoes are vectors.</a:t>
          </a:r>
          <a:endParaRPr lang="en-US" sz="1200" dirty="0">
            <a:solidFill>
              <a:schemeClr val="accent1"/>
            </a:solidFill>
          </a:endParaRPr>
        </a:p>
        <a:p>
          <a:r>
            <a:rPr lang="en-US" sz="1200" dirty="0">
              <a:solidFill>
                <a:schemeClr val="accent1"/>
              </a:solidFill>
            </a:rPr>
            <a:t>Tetanus via dog-bite saliva</a:t>
          </a:r>
        </a:p>
        <a:p>
          <a:r>
            <a:rPr lang="en-US" sz="1200" dirty="0">
              <a:solidFill>
                <a:schemeClr val="accent1"/>
              </a:solidFill>
            </a:rPr>
            <a:t>Honeybee viruses via </a:t>
          </a:r>
          <a:r>
            <a:rPr lang="en-US" sz="1200" dirty="0" err="1">
              <a:solidFill>
                <a:schemeClr val="accent1"/>
              </a:solidFill>
            </a:rPr>
            <a:t>varroa</a:t>
          </a:r>
          <a:r>
            <a:rPr lang="en-US" sz="1200" dirty="0">
              <a:solidFill>
                <a:schemeClr val="accent1"/>
              </a:solidFill>
            </a:rPr>
            <a:t> mite</a:t>
          </a:r>
        </a:p>
        <a:p>
          <a:r>
            <a:rPr lang="en-GB" sz="1200" dirty="0">
              <a:solidFill>
                <a:schemeClr val="accent1"/>
              </a:solidFill>
            </a:rPr>
            <a:t>ABL via healthy carrier bat</a:t>
          </a:r>
          <a:endParaRPr lang="en-US" sz="1200" dirty="0">
            <a:solidFill>
              <a:schemeClr val="accent1"/>
            </a:solidFill>
          </a:endParaRPr>
        </a:p>
        <a:p>
          <a:r>
            <a:rPr lang="en-US" sz="1200" dirty="0">
              <a:solidFill>
                <a:schemeClr val="accent1"/>
              </a:solidFill>
            </a:rPr>
            <a:t>Ross River disease</a:t>
          </a:r>
        </a:p>
        <a:p>
          <a:r>
            <a:rPr lang="en-US" sz="1200" dirty="0">
              <a:solidFill>
                <a:schemeClr val="accent1"/>
              </a:solidFill>
            </a:rPr>
            <a:t>Malaria</a:t>
          </a:r>
        </a:p>
      </dgm:t>
    </dgm:pt>
    <dgm:pt modelId="{3CA4FB3B-4574-430F-A177-60C21AFA8ADE}" type="parTrans" cxnId="{17894D22-D140-4D05-9DFA-ABD1F919A106}">
      <dgm:prSet custT="1"/>
      <dgm:spPr/>
      <dgm:t>
        <a:bodyPr/>
        <a:lstStyle/>
        <a:p>
          <a:endParaRPr lang="en-US" sz="1200"/>
        </a:p>
      </dgm:t>
    </dgm:pt>
    <dgm:pt modelId="{9966A604-30C4-49D4-98CA-CAC880B5A0C7}" type="sibTrans" cxnId="{17894D22-D140-4D05-9DFA-ABD1F919A106}">
      <dgm:prSet/>
      <dgm:spPr/>
      <dgm:t>
        <a:bodyPr/>
        <a:lstStyle/>
        <a:p>
          <a:endParaRPr lang="en-US" sz="1200"/>
        </a:p>
      </dgm:t>
    </dgm:pt>
    <dgm:pt modelId="{0E9FCC1A-24E9-4F4C-A2D8-94695D4B18E7}" type="pres">
      <dgm:prSet presAssocID="{E2F14BE8-392B-4190-8B31-D8D922D3A932}" presName="diagram" presStyleCnt="0">
        <dgm:presLayoutVars>
          <dgm:chPref val="1"/>
          <dgm:dir/>
          <dgm:animOne val="branch"/>
          <dgm:animLvl val="lvl"/>
          <dgm:resizeHandles val="exact"/>
        </dgm:presLayoutVars>
      </dgm:prSet>
      <dgm:spPr/>
      <dgm:t>
        <a:bodyPr/>
        <a:lstStyle/>
        <a:p>
          <a:endParaRPr lang="en-US"/>
        </a:p>
      </dgm:t>
    </dgm:pt>
    <dgm:pt modelId="{AE1C35C1-4E5E-4B45-8754-DAC8994C9D4D}" type="pres">
      <dgm:prSet presAssocID="{AFBA075F-81B0-4F41-A7F9-C168A409C3A6}" presName="root1" presStyleCnt="0"/>
      <dgm:spPr/>
    </dgm:pt>
    <dgm:pt modelId="{09E9D1FD-0B22-44BF-804F-38C5FF4A3386}" type="pres">
      <dgm:prSet presAssocID="{AFBA075F-81B0-4F41-A7F9-C168A409C3A6}" presName="LevelOneTextNode" presStyleLbl="node0" presStyleIdx="0" presStyleCnt="1" custScaleX="81373" custScaleY="67960">
        <dgm:presLayoutVars>
          <dgm:chPref val="3"/>
        </dgm:presLayoutVars>
      </dgm:prSet>
      <dgm:spPr/>
      <dgm:t>
        <a:bodyPr/>
        <a:lstStyle/>
        <a:p>
          <a:endParaRPr lang="en-US"/>
        </a:p>
      </dgm:t>
    </dgm:pt>
    <dgm:pt modelId="{861B9344-D108-4922-A9C3-FC37DA4BE153}" type="pres">
      <dgm:prSet presAssocID="{AFBA075F-81B0-4F41-A7F9-C168A409C3A6}" presName="level2hierChild" presStyleCnt="0"/>
      <dgm:spPr/>
    </dgm:pt>
    <dgm:pt modelId="{14857194-9E52-4A15-8E91-4C2022729183}" type="pres">
      <dgm:prSet presAssocID="{21179F87-F211-4F13-B569-4DF382F977E2}" presName="conn2-1" presStyleLbl="parChTrans1D2" presStyleIdx="0" presStyleCnt="1"/>
      <dgm:spPr/>
      <dgm:t>
        <a:bodyPr/>
        <a:lstStyle/>
        <a:p>
          <a:endParaRPr lang="en-US"/>
        </a:p>
      </dgm:t>
    </dgm:pt>
    <dgm:pt modelId="{7F228368-602D-44A7-AAE6-01C7E272DFEF}" type="pres">
      <dgm:prSet presAssocID="{21179F87-F211-4F13-B569-4DF382F977E2}" presName="connTx" presStyleLbl="parChTrans1D2" presStyleIdx="0" presStyleCnt="1"/>
      <dgm:spPr/>
      <dgm:t>
        <a:bodyPr/>
        <a:lstStyle/>
        <a:p>
          <a:endParaRPr lang="en-US"/>
        </a:p>
      </dgm:t>
    </dgm:pt>
    <dgm:pt modelId="{B3FF989A-7200-40C4-B370-640FD855C144}" type="pres">
      <dgm:prSet presAssocID="{6B7B10DC-28AE-4712-9906-65C3382DA1FF}" presName="root2" presStyleCnt="0"/>
      <dgm:spPr/>
    </dgm:pt>
    <dgm:pt modelId="{DF814F17-8525-4209-AE4C-164E9FDA1BC5}" type="pres">
      <dgm:prSet presAssocID="{6B7B10DC-28AE-4712-9906-65C3382DA1FF}" presName="LevelTwoTextNode" presStyleLbl="node2" presStyleIdx="0" presStyleCnt="1" custScaleX="63502" custScaleY="68008" custLinFactNeighborX="-13442">
        <dgm:presLayoutVars>
          <dgm:chPref val="3"/>
        </dgm:presLayoutVars>
      </dgm:prSet>
      <dgm:spPr/>
      <dgm:t>
        <a:bodyPr/>
        <a:lstStyle/>
        <a:p>
          <a:endParaRPr lang="en-US"/>
        </a:p>
      </dgm:t>
    </dgm:pt>
    <dgm:pt modelId="{E678076A-0E6B-4449-89DB-4EF48FE88AE1}" type="pres">
      <dgm:prSet presAssocID="{6B7B10DC-28AE-4712-9906-65C3382DA1FF}" presName="level3hierChild" presStyleCnt="0"/>
      <dgm:spPr/>
    </dgm:pt>
    <dgm:pt modelId="{48D45E31-0320-47BA-861D-782189FDECF4}" type="pres">
      <dgm:prSet presAssocID="{3CA4FB3B-4574-430F-A177-60C21AFA8ADE}" presName="conn2-1" presStyleLbl="parChTrans1D3" presStyleIdx="0" presStyleCnt="1"/>
      <dgm:spPr/>
      <dgm:t>
        <a:bodyPr/>
        <a:lstStyle/>
        <a:p>
          <a:endParaRPr lang="en-US"/>
        </a:p>
      </dgm:t>
    </dgm:pt>
    <dgm:pt modelId="{72E134D1-8DCD-4F7E-83DE-B958D65FF371}" type="pres">
      <dgm:prSet presAssocID="{3CA4FB3B-4574-430F-A177-60C21AFA8ADE}" presName="connTx" presStyleLbl="parChTrans1D3" presStyleIdx="0" presStyleCnt="1"/>
      <dgm:spPr/>
      <dgm:t>
        <a:bodyPr/>
        <a:lstStyle/>
        <a:p>
          <a:endParaRPr lang="en-US"/>
        </a:p>
      </dgm:t>
    </dgm:pt>
    <dgm:pt modelId="{DA959F16-C937-49BE-B1C7-4216D037497E}" type="pres">
      <dgm:prSet presAssocID="{8003B9F0-F653-49F6-B246-D1A394BAB28C}" presName="root2" presStyleCnt="0"/>
      <dgm:spPr/>
    </dgm:pt>
    <dgm:pt modelId="{1D82A5D6-1EA5-41FD-A91B-588171F13877}" type="pres">
      <dgm:prSet presAssocID="{8003B9F0-F653-49F6-B246-D1A394BAB28C}" presName="LevelTwoTextNode" presStyleLbl="node3" presStyleIdx="0" presStyleCnt="1" custScaleX="479731" custScaleY="278589" custLinFactNeighborX="-30227" custLinFactNeighborY="-1948">
        <dgm:presLayoutVars>
          <dgm:chPref val="3"/>
        </dgm:presLayoutVars>
      </dgm:prSet>
      <dgm:spPr/>
      <dgm:t>
        <a:bodyPr/>
        <a:lstStyle/>
        <a:p>
          <a:endParaRPr lang="en-US"/>
        </a:p>
      </dgm:t>
    </dgm:pt>
    <dgm:pt modelId="{E66BE8D6-A374-4E51-903B-4E4F40EEAEDD}" type="pres">
      <dgm:prSet presAssocID="{8003B9F0-F653-49F6-B246-D1A394BAB28C}" presName="level3hierChild" presStyleCnt="0"/>
      <dgm:spPr/>
    </dgm:pt>
  </dgm:ptLst>
  <dgm:cxnLst>
    <dgm:cxn modelId="{E0E39C25-701A-468C-8C79-C7ABEFADF78A}" srcId="{E2F14BE8-392B-4190-8B31-D8D922D3A932}" destId="{AFBA075F-81B0-4F41-A7F9-C168A409C3A6}" srcOrd="0" destOrd="0" parTransId="{33F84C2F-D1A7-4177-88F3-A84F8AAC69A2}" sibTransId="{F251FB05-3E5A-48AC-BA54-0AC5A440366D}"/>
    <dgm:cxn modelId="{E2A710E6-E8ED-4C10-B6DE-88446466DECD}" type="presOf" srcId="{E2F14BE8-392B-4190-8B31-D8D922D3A932}" destId="{0E9FCC1A-24E9-4F4C-A2D8-94695D4B18E7}" srcOrd="0" destOrd="0" presId="urn:microsoft.com/office/officeart/2005/8/layout/hierarchy2"/>
    <dgm:cxn modelId="{AB14EE5F-3540-4D41-996E-1294E7B9FC5E}" type="presOf" srcId="{8003B9F0-F653-49F6-B246-D1A394BAB28C}" destId="{1D82A5D6-1EA5-41FD-A91B-588171F13877}" srcOrd="0" destOrd="0" presId="urn:microsoft.com/office/officeart/2005/8/layout/hierarchy2"/>
    <dgm:cxn modelId="{39C9EE91-AE63-4DFE-A8B3-D1E7B1C8EE25}" type="presOf" srcId="{AFBA075F-81B0-4F41-A7F9-C168A409C3A6}" destId="{09E9D1FD-0B22-44BF-804F-38C5FF4A3386}" srcOrd="0" destOrd="0" presId="urn:microsoft.com/office/officeart/2005/8/layout/hierarchy2"/>
    <dgm:cxn modelId="{1569C850-9714-4A62-B3EB-CFFC96B9AA7D}" type="presOf" srcId="{21179F87-F211-4F13-B569-4DF382F977E2}" destId="{14857194-9E52-4A15-8E91-4C2022729183}" srcOrd="0" destOrd="0" presId="urn:microsoft.com/office/officeart/2005/8/layout/hierarchy2"/>
    <dgm:cxn modelId="{7044DF90-8E58-4DBF-8EDD-69EABF6A6C5A}" type="presOf" srcId="{21179F87-F211-4F13-B569-4DF382F977E2}" destId="{7F228368-602D-44A7-AAE6-01C7E272DFEF}" srcOrd="1" destOrd="0" presId="urn:microsoft.com/office/officeart/2005/8/layout/hierarchy2"/>
    <dgm:cxn modelId="{01636ABD-DCCF-465C-94BD-943823902FED}" type="presOf" srcId="{3CA4FB3B-4574-430F-A177-60C21AFA8ADE}" destId="{48D45E31-0320-47BA-861D-782189FDECF4}" srcOrd="0" destOrd="0" presId="urn:microsoft.com/office/officeart/2005/8/layout/hierarchy2"/>
    <dgm:cxn modelId="{17894D22-D140-4D05-9DFA-ABD1F919A106}" srcId="{6B7B10DC-28AE-4712-9906-65C3382DA1FF}" destId="{8003B9F0-F653-49F6-B246-D1A394BAB28C}" srcOrd="0" destOrd="0" parTransId="{3CA4FB3B-4574-430F-A177-60C21AFA8ADE}" sibTransId="{9966A604-30C4-49D4-98CA-CAC880B5A0C7}"/>
    <dgm:cxn modelId="{17EAE600-6394-4ADE-A216-93A927EC3895}" type="presOf" srcId="{6B7B10DC-28AE-4712-9906-65C3382DA1FF}" destId="{DF814F17-8525-4209-AE4C-164E9FDA1BC5}" srcOrd="0" destOrd="0" presId="urn:microsoft.com/office/officeart/2005/8/layout/hierarchy2"/>
    <dgm:cxn modelId="{8B471A3A-430F-4201-97C0-A3226CAA688A}" srcId="{AFBA075F-81B0-4F41-A7F9-C168A409C3A6}" destId="{6B7B10DC-28AE-4712-9906-65C3382DA1FF}" srcOrd="0" destOrd="0" parTransId="{21179F87-F211-4F13-B569-4DF382F977E2}" sibTransId="{79D26B4E-64F1-4768-8939-0F71E87EE81B}"/>
    <dgm:cxn modelId="{BF3B3162-7051-4401-9655-3218C9F47362}" type="presOf" srcId="{3CA4FB3B-4574-430F-A177-60C21AFA8ADE}" destId="{72E134D1-8DCD-4F7E-83DE-B958D65FF371}" srcOrd="1" destOrd="0" presId="urn:microsoft.com/office/officeart/2005/8/layout/hierarchy2"/>
    <dgm:cxn modelId="{72EA9A95-F33B-40CF-B9C7-D0252A9321CE}" type="presParOf" srcId="{0E9FCC1A-24E9-4F4C-A2D8-94695D4B18E7}" destId="{AE1C35C1-4E5E-4B45-8754-DAC8994C9D4D}" srcOrd="0" destOrd="0" presId="urn:microsoft.com/office/officeart/2005/8/layout/hierarchy2"/>
    <dgm:cxn modelId="{DFF4435C-4F7D-415E-B3AA-041CA933313D}" type="presParOf" srcId="{AE1C35C1-4E5E-4B45-8754-DAC8994C9D4D}" destId="{09E9D1FD-0B22-44BF-804F-38C5FF4A3386}" srcOrd="0" destOrd="0" presId="urn:microsoft.com/office/officeart/2005/8/layout/hierarchy2"/>
    <dgm:cxn modelId="{44101586-65EF-4E64-A9D9-9059D4B0B0F1}" type="presParOf" srcId="{AE1C35C1-4E5E-4B45-8754-DAC8994C9D4D}" destId="{861B9344-D108-4922-A9C3-FC37DA4BE153}" srcOrd="1" destOrd="0" presId="urn:microsoft.com/office/officeart/2005/8/layout/hierarchy2"/>
    <dgm:cxn modelId="{14D2E96A-FA7D-43CD-AEDC-5B18D3804430}" type="presParOf" srcId="{861B9344-D108-4922-A9C3-FC37DA4BE153}" destId="{14857194-9E52-4A15-8E91-4C2022729183}" srcOrd="0" destOrd="0" presId="urn:microsoft.com/office/officeart/2005/8/layout/hierarchy2"/>
    <dgm:cxn modelId="{DEA701FF-CA2D-43B0-BD1D-81838D057343}" type="presParOf" srcId="{14857194-9E52-4A15-8E91-4C2022729183}" destId="{7F228368-602D-44A7-AAE6-01C7E272DFEF}" srcOrd="0" destOrd="0" presId="urn:microsoft.com/office/officeart/2005/8/layout/hierarchy2"/>
    <dgm:cxn modelId="{ED2D68A7-7344-4E11-A09B-4C53CA5BBE39}" type="presParOf" srcId="{861B9344-D108-4922-A9C3-FC37DA4BE153}" destId="{B3FF989A-7200-40C4-B370-640FD855C144}" srcOrd="1" destOrd="0" presId="urn:microsoft.com/office/officeart/2005/8/layout/hierarchy2"/>
    <dgm:cxn modelId="{6254BDA4-5914-4D81-A53C-F4E228547EAD}" type="presParOf" srcId="{B3FF989A-7200-40C4-B370-640FD855C144}" destId="{DF814F17-8525-4209-AE4C-164E9FDA1BC5}" srcOrd="0" destOrd="0" presId="urn:microsoft.com/office/officeart/2005/8/layout/hierarchy2"/>
    <dgm:cxn modelId="{D85E2851-8847-419A-BBD6-CAF8BB01975D}" type="presParOf" srcId="{B3FF989A-7200-40C4-B370-640FD855C144}" destId="{E678076A-0E6B-4449-89DB-4EF48FE88AE1}" srcOrd="1" destOrd="0" presId="urn:microsoft.com/office/officeart/2005/8/layout/hierarchy2"/>
    <dgm:cxn modelId="{211888E2-715A-470C-9E27-1C8D3DD8A6E4}" type="presParOf" srcId="{E678076A-0E6B-4449-89DB-4EF48FE88AE1}" destId="{48D45E31-0320-47BA-861D-782189FDECF4}" srcOrd="0" destOrd="0" presId="urn:microsoft.com/office/officeart/2005/8/layout/hierarchy2"/>
    <dgm:cxn modelId="{D7A597D7-3156-4C69-A7E8-898D98989FD4}" type="presParOf" srcId="{48D45E31-0320-47BA-861D-782189FDECF4}" destId="{72E134D1-8DCD-4F7E-83DE-B958D65FF371}" srcOrd="0" destOrd="0" presId="urn:microsoft.com/office/officeart/2005/8/layout/hierarchy2"/>
    <dgm:cxn modelId="{7D26B124-271E-4B58-8E76-17B0B5AC89C7}" type="presParOf" srcId="{E678076A-0E6B-4449-89DB-4EF48FE88AE1}" destId="{DA959F16-C937-49BE-B1C7-4216D037497E}" srcOrd="1" destOrd="0" presId="urn:microsoft.com/office/officeart/2005/8/layout/hierarchy2"/>
    <dgm:cxn modelId="{BB12BC71-7B02-4F38-9FF0-2BE63F1B5718}" type="presParOf" srcId="{DA959F16-C937-49BE-B1C7-4216D037497E}" destId="{1D82A5D6-1EA5-41FD-A91B-588171F13877}" srcOrd="0" destOrd="0" presId="urn:microsoft.com/office/officeart/2005/8/layout/hierarchy2"/>
    <dgm:cxn modelId="{7D294B9A-9C49-4FA0-9913-710470246282}" type="presParOf" srcId="{DA959F16-C937-49BE-B1C7-4216D037497E}" destId="{E66BE8D6-A374-4E51-903B-4E4F40EEAEDD}"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F14BE8-392B-4190-8B31-D8D922D3A932}"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AFBA075F-81B0-4F41-A7F9-C168A409C3A6}">
      <dgm:prSet phldrT="[Text]" custT="1"/>
      <dgm:spPr>
        <a:solidFill>
          <a:schemeClr val="bg2">
            <a:lumMod val="20000"/>
            <a:lumOff val="80000"/>
          </a:schemeClr>
        </a:solidFill>
        <a:ln>
          <a:solidFill>
            <a:schemeClr val="accent1"/>
          </a:solidFill>
        </a:ln>
      </dgm:spPr>
      <dgm:t>
        <a:bodyPr/>
        <a:lstStyle/>
        <a:p>
          <a:r>
            <a:rPr lang="en-US" sz="1200" dirty="0">
              <a:solidFill>
                <a:schemeClr val="accent1"/>
              </a:solidFill>
            </a:rPr>
            <a:t>Indirect transmission</a:t>
          </a:r>
        </a:p>
      </dgm:t>
    </dgm:pt>
    <dgm:pt modelId="{33F84C2F-D1A7-4177-88F3-A84F8AAC69A2}" type="parTrans" cxnId="{E0E39C25-701A-468C-8C79-C7ABEFADF78A}">
      <dgm:prSet/>
      <dgm:spPr/>
      <dgm:t>
        <a:bodyPr/>
        <a:lstStyle/>
        <a:p>
          <a:endParaRPr lang="en-US" sz="1200"/>
        </a:p>
      </dgm:t>
    </dgm:pt>
    <dgm:pt modelId="{F251FB05-3E5A-48AC-BA54-0AC5A440366D}" type="sibTrans" cxnId="{E0E39C25-701A-468C-8C79-C7ABEFADF78A}">
      <dgm:prSet/>
      <dgm:spPr/>
      <dgm:t>
        <a:bodyPr/>
        <a:lstStyle/>
        <a:p>
          <a:endParaRPr lang="en-US" sz="1200"/>
        </a:p>
      </dgm:t>
    </dgm:pt>
    <dgm:pt modelId="{6B7B10DC-28AE-4712-9906-65C3382DA1FF}">
      <dgm:prSet phldrT="[Text]" custT="1"/>
      <dgm:spPr>
        <a:solidFill>
          <a:schemeClr val="bg2">
            <a:lumMod val="20000"/>
            <a:lumOff val="80000"/>
          </a:schemeClr>
        </a:solidFill>
        <a:ln>
          <a:solidFill>
            <a:schemeClr val="accent1"/>
          </a:solidFill>
        </a:ln>
      </dgm:spPr>
      <dgm:t>
        <a:bodyPr/>
        <a:lstStyle/>
        <a:p>
          <a:r>
            <a:rPr lang="en-US" sz="1200" dirty="0">
              <a:solidFill>
                <a:schemeClr val="accent1"/>
              </a:solidFill>
            </a:rPr>
            <a:t>Soilborne/ waterborne/foodborne and vehicle or fomite </a:t>
          </a:r>
        </a:p>
      </dgm:t>
    </dgm:pt>
    <dgm:pt modelId="{21179F87-F211-4F13-B569-4DF382F977E2}" type="parTrans" cxnId="{8B471A3A-430F-4201-97C0-A3226CAA688A}">
      <dgm:prSet custT="1"/>
      <dgm:spPr/>
      <dgm:t>
        <a:bodyPr/>
        <a:lstStyle/>
        <a:p>
          <a:endParaRPr lang="en-US" sz="1200"/>
        </a:p>
      </dgm:t>
    </dgm:pt>
    <dgm:pt modelId="{79D26B4E-64F1-4768-8939-0F71E87EE81B}" type="sibTrans" cxnId="{8B471A3A-430F-4201-97C0-A3226CAA688A}">
      <dgm:prSet/>
      <dgm:spPr/>
      <dgm:t>
        <a:bodyPr/>
        <a:lstStyle/>
        <a:p>
          <a:endParaRPr lang="en-US" sz="1200"/>
        </a:p>
      </dgm:t>
    </dgm:pt>
    <dgm:pt modelId="{8003B9F0-F653-49F6-B246-D1A394BAB28C}">
      <dgm:prSet phldrT="[Text]" custT="1"/>
      <dgm:spPr>
        <a:solidFill>
          <a:schemeClr val="bg2">
            <a:lumMod val="20000"/>
            <a:lumOff val="80000"/>
          </a:schemeClr>
        </a:solidFill>
        <a:ln>
          <a:solidFill>
            <a:schemeClr val="accent1"/>
          </a:solidFill>
        </a:ln>
      </dgm:spPr>
      <dgm:t>
        <a:bodyPr/>
        <a:lstStyle/>
        <a:p>
          <a:r>
            <a:rPr lang="en-GB" sz="1200" dirty="0">
              <a:solidFill>
                <a:schemeClr val="accent1"/>
              </a:solidFill>
            </a:rPr>
            <a:t>An inanimate object (fomite) acts as an intermediary between the portal of exit from the reservoir and the portal of entry to the host. For example, car tyres and human shoes can carry pathogens from a contaminated area to an area </a:t>
          </a:r>
          <a:r>
            <a:rPr lang="en-US" sz="1200" dirty="0">
              <a:solidFill>
                <a:schemeClr val="accent1"/>
              </a:solidFill>
            </a:rPr>
            <a:t>containing susceptible hosts.</a:t>
          </a:r>
        </a:p>
        <a:p>
          <a:r>
            <a:rPr lang="en-GB" sz="1200" dirty="0">
              <a:solidFill>
                <a:schemeClr val="accent1"/>
              </a:solidFill>
            </a:rPr>
            <a:t>Pathogens can swim or be carried through water or wet soil from an infected host to a susceptible host.</a:t>
          </a:r>
        </a:p>
        <a:p>
          <a:r>
            <a:rPr lang="en-GB" sz="1200" dirty="0">
              <a:solidFill>
                <a:schemeClr val="accent1"/>
              </a:solidFill>
            </a:rPr>
            <a:t>Contaminated food (note none of the diseases studies are transmitted this way)</a:t>
          </a:r>
          <a:endParaRPr lang="en-US" sz="1200" dirty="0">
            <a:solidFill>
              <a:schemeClr val="accent1"/>
            </a:solidFill>
          </a:endParaRPr>
        </a:p>
        <a:p>
          <a:r>
            <a:rPr lang="en-GB" sz="1200" dirty="0">
              <a:solidFill>
                <a:schemeClr val="accent1"/>
              </a:solidFill>
            </a:rPr>
            <a:t>Crown gall can enter via a wound</a:t>
          </a:r>
          <a:endParaRPr lang="en-US" sz="1200" dirty="0">
            <a:solidFill>
              <a:schemeClr val="accent1"/>
            </a:solidFill>
          </a:endParaRPr>
        </a:p>
        <a:p>
          <a:r>
            <a:rPr lang="en-US" sz="1200" dirty="0" err="1">
              <a:solidFill>
                <a:schemeClr val="accent1"/>
              </a:solidFill>
            </a:rPr>
            <a:t>Chytridiomycosis</a:t>
          </a:r>
          <a:endParaRPr lang="en-US" sz="1200" dirty="0">
            <a:solidFill>
              <a:schemeClr val="accent1"/>
            </a:solidFill>
          </a:endParaRPr>
        </a:p>
        <a:p>
          <a:r>
            <a:rPr lang="en-US" sz="1200" dirty="0">
              <a:solidFill>
                <a:schemeClr val="accent1"/>
              </a:solidFill>
            </a:rPr>
            <a:t>Phytophthora</a:t>
          </a:r>
        </a:p>
      </dgm:t>
    </dgm:pt>
    <dgm:pt modelId="{3CA4FB3B-4574-430F-A177-60C21AFA8ADE}" type="parTrans" cxnId="{17894D22-D140-4D05-9DFA-ABD1F919A106}">
      <dgm:prSet custT="1"/>
      <dgm:spPr/>
      <dgm:t>
        <a:bodyPr/>
        <a:lstStyle/>
        <a:p>
          <a:endParaRPr lang="en-US" sz="1200"/>
        </a:p>
      </dgm:t>
    </dgm:pt>
    <dgm:pt modelId="{9966A604-30C4-49D4-98CA-CAC880B5A0C7}" type="sibTrans" cxnId="{17894D22-D140-4D05-9DFA-ABD1F919A106}">
      <dgm:prSet/>
      <dgm:spPr/>
      <dgm:t>
        <a:bodyPr/>
        <a:lstStyle/>
        <a:p>
          <a:endParaRPr lang="en-US" sz="1200"/>
        </a:p>
      </dgm:t>
    </dgm:pt>
    <dgm:pt modelId="{0E9FCC1A-24E9-4F4C-A2D8-94695D4B18E7}" type="pres">
      <dgm:prSet presAssocID="{E2F14BE8-392B-4190-8B31-D8D922D3A932}" presName="diagram" presStyleCnt="0">
        <dgm:presLayoutVars>
          <dgm:chPref val="1"/>
          <dgm:dir/>
          <dgm:animOne val="branch"/>
          <dgm:animLvl val="lvl"/>
          <dgm:resizeHandles val="exact"/>
        </dgm:presLayoutVars>
      </dgm:prSet>
      <dgm:spPr/>
      <dgm:t>
        <a:bodyPr/>
        <a:lstStyle/>
        <a:p>
          <a:endParaRPr lang="en-US"/>
        </a:p>
      </dgm:t>
    </dgm:pt>
    <dgm:pt modelId="{AE1C35C1-4E5E-4B45-8754-DAC8994C9D4D}" type="pres">
      <dgm:prSet presAssocID="{AFBA075F-81B0-4F41-A7F9-C168A409C3A6}" presName="root1" presStyleCnt="0"/>
      <dgm:spPr/>
    </dgm:pt>
    <dgm:pt modelId="{09E9D1FD-0B22-44BF-804F-38C5FF4A3386}" type="pres">
      <dgm:prSet presAssocID="{AFBA075F-81B0-4F41-A7F9-C168A409C3A6}" presName="LevelOneTextNode" presStyleLbl="node0" presStyleIdx="0" presStyleCnt="1" custScaleX="81373" custScaleY="67960">
        <dgm:presLayoutVars>
          <dgm:chPref val="3"/>
        </dgm:presLayoutVars>
      </dgm:prSet>
      <dgm:spPr/>
      <dgm:t>
        <a:bodyPr/>
        <a:lstStyle/>
        <a:p>
          <a:endParaRPr lang="en-US"/>
        </a:p>
      </dgm:t>
    </dgm:pt>
    <dgm:pt modelId="{861B9344-D108-4922-A9C3-FC37DA4BE153}" type="pres">
      <dgm:prSet presAssocID="{AFBA075F-81B0-4F41-A7F9-C168A409C3A6}" presName="level2hierChild" presStyleCnt="0"/>
      <dgm:spPr/>
    </dgm:pt>
    <dgm:pt modelId="{14857194-9E52-4A15-8E91-4C2022729183}" type="pres">
      <dgm:prSet presAssocID="{21179F87-F211-4F13-B569-4DF382F977E2}" presName="conn2-1" presStyleLbl="parChTrans1D2" presStyleIdx="0" presStyleCnt="1"/>
      <dgm:spPr/>
      <dgm:t>
        <a:bodyPr/>
        <a:lstStyle/>
        <a:p>
          <a:endParaRPr lang="en-US"/>
        </a:p>
      </dgm:t>
    </dgm:pt>
    <dgm:pt modelId="{7F228368-602D-44A7-AAE6-01C7E272DFEF}" type="pres">
      <dgm:prSet presAssocID="{21179F87-F211-4F13-B569-4DF382F977E2}" presName="connTx" presStyleLbl="parChTrans1D2" presStyleIdx="0" presStyleCnt="1"/>
      <dgm:spPr/>
      <dgm:t>
        <a:bodyPr/>
        <a:lstStyle/>
        <a:p>
          <a:endParaRPr lang="en-US"/>
        </a:p>
      </dgm:t>
    </dgm:pt>
    <dgm:pt modelId="{B3FF989A-7200-40C4-B370-640FD855C144}" type="pres">
      <dgm:prSet presAssocID="{6B7B10DC-28AE-4712-9906-65C3382DA1FF}" presName="root2" presStyleCnt="0"/>
      <dgm:spPr/>
    </dgm:pt>
    <dgm:pt modelId="{DF814F17-8525-4209-AE4C-164E9FDA1BC5}" type="pres">
      <dgm:prSet presAssocID="{6B7B10DC-28AE-4712-9906-65C3382DA1FF}" presName="LevelTwoTextNode" presStyleLbl="node2" presStyleIdx="0" presStyleCnt="1" custScaleX="148344" custScaleY="100762" custLinFactNeighborX="-15465">
        <dgm:presLayoutVars>
          <dgm:chPref val="3"/>
        </dgm:presLayoutVars>
      </dgm:prSet>
      <dgm:spPr/>
      <dgm:t>
        <a:bodyPr/>
        <a:lstStyle/>
        <a:p>
          <a:endParaRPr lang="en-US"/>
        </a:p>
      </dgm:t>
    </dgm:pt>
    <dgm:pt modelId="{E678076A-0E6B-4449-89DB-4EF48FE88AE1}" type="pres">
      <dgm:prSet presAssocID="{6B7B10DC-28AE-4712-9906-65C3382DA1FF}" presName="level3hierChild" presStyleCnt="0"/>
      <dgm:spPr/>
    </dgm:pt>
    <dgm:pt modelId="{48D45E31-0320-47BA-861D-782189FDECF4}" type="pres">
      <dgm:prSet presAssocID="{3CA4FB3B-4574-430F-A177-60C21AFA8ADE}" presName="conn2-1" presStyleLbl="parChTrans1D3" presStyleIdx="0" presStyleCnt="1"/>
      <dgm:spPr/>
      <dgm:t>
        <a:bodyPr/>
        <a:lstStyle/>
        <a:p>
          <a:endParaRPr lang="en-US"/>
        </a:p>
      </dgm:t>
    </dgm:pt>
    <dgm:pt modelId="{72E134D1-8DCD-4F7E-83DE-B958D65FF371}" type="pres">
      <dgm:prSet presAssocID="{3CA4FB3B-4574-430F-A177-60C21AFA8ADE}" presName="connTx" presStyleLbl="parChTrans1D3" presStyleIdx="0" presStyleCnt="1"/>
      <dgm:spPr/>
      <dgm:t>
        <a:bodyPr/>
        <a:lstStyle/>
        <a:p>
          <a:endParaRPr lang="en-US"/>
        </a:p>
      </dgm:t>
    </dgm:pt>
    <dgm:pt modelId="{DA959F16-C937-49BE-B1C7-4216D037497E}" type="pres">
      <dgm:prSet presAssocID="{8003B9F0-F653-49F6-B246-D1A394BAB28C}" presName="root2" presStyleCnt="0"/>
      <dgm:spPr/>
    </dgm:pt>
    <dgm:pt modelId="{1D82A5D6-1EA5-41FD-A91B-588171F13877}" type="pres">
      <dgm:prSet presAssocID="{8003B9F0-F653-49F6-B246-D1A394BAB28C}" presName="LevelTwoTextNode" presStyleLbl="node3" presStyleIdx="0" presStyleCnt="1" custScaleX="303170" custScaleY="288245" custLinFactNeighborX="-33328">
        <dgm:presLayoutVars>
          <dgm:chPref val="3"/>
        </dgm:presLayoutVars>
      </dgm:prSet>
      <dgm:spPr/>
      <dgm:t>
        <a:bodyPr/>
        <a:lstStyle/>
        <a:p>
          <a:endParaRPr lang="en-US"/>
        </a:p>
      </dgm:t>
    </dgm:pt>
    <dgm:pt modelId="{E66BE8D6-A374-4E51-903B-4E4F40EEAEDD}" type="pres">
      <dgm:prSet presAssocID="{8003B9F0-F653-49F6-B246-D1A394BAB28C}" presName="level3hierChild" presStyleCnt="0"/>
      <dgm:spPr/>
    </dgm:pt>
  </dgm:ptLst>
  <dgm:cxnLst>
    <dgm:cxn modelId="{E0E39C25-701A-468C-8C79-C7ABEFADF78A}" srcId="{E2F14BE8-392B-4190-8B31-D8D922D3A932}" destId="{AFBA075F-81B0-4F41-A7F9-C168A409C3A6}" srcOrd="0" destOrd="0" parTransId="{33F84C2F-D1A7-4177-88F3-A84F8AAC69A2}" sibTransId="{F251FB05-3E5A-48AC-BA54-0AC5A440366D}"/>
    <dgm:cxn modelId="{E2A710E6-E8ED-4C10-B6DE-88446466DECD}" type="presOf" srcId="{E2F14BE8-392B-4190-8B31-D8D922D3A932}" destId="{0E9FCC1A-24E9-4F4C-A2D8-94695D4B18E7}" srcOrd="0" destOrd="0" presId="urn:microsoft.com/office/officeart/2005/8/layout/hierarchy2"/>
    <dgm:cxn modelId="{AB14EE5F-3540-4D41-996E-1294E7B9FC5E}" type="presOf" srcId="{8003B9F0-F653-49F6-B246-D1A394BAB28C}" destId="{1D82A5D6-1EA5-41FD-A91B-588171F13877}" srcOrd="0" destOrd="0" presId="urn:microsoft.com/office/officeart/2005/8/layout/hierarchy2"/>
    <dgm:cxn modelId="{39C9EE91-AE63-4DFE-A8B3-D1E7B1C8EE25}" type="presOf" srcId="{AFBA075F-81B0-4F41-A7F9-C168A409C3A6}" destId="{09E9D1FD-0B22-44BF-804F-38C5FF4A3386}" srcOrd="0" destOrd="0" presId="urn:microsoft.com/office/officeart/2005/8/layout/hierarchy2"/>
    <dgm:cxn modelId="{1569C850-9714-4A62-B3EB-CFFC96B9AA7D}" type="presOf" srcId="{21179F87-F211-4F13-B569-4DF382F977E2}" destId="{14857194-9E52-4A15-8E91-4C2022729183}" srcOrd="0" destOrd="0" presId="urn:microsoft.com/office/officeart/2005/8/layout/hierarchy2"/>
    <dgm:cxn modelId="{7044DF90-8E58-4DBF-8EDD-69EABF6A6C5A}" type="presOf" srcId="{21179F87-F211-4F13-B569-4DF382F977E2}" destId="{7F228368-602D-44A7-AAE6-01C7E272DFEF}" srcOrd="1" destOrd="0" presId="urn:microsoft.com/office/officeart/2005/8/layout/hierarchy2"/>
    <dgm:cxn modelId="{01636ABD-DCCF-465C-94BD-943823902FED}" type="presOf" srcId="{3CA4FB3B-4574-430F-A177-60C21AFA8ADE}" destId="{48D45E31-0320-47BA-861D-782189FDECF4}" srcOrd="0" destOrd="0" presId="urn:microsoft.com/office/officeart/2005/8/layout/hierarchy2"/>
    <dgm:cxn modelId="{17894D22-D140-4D05-9DFA-ABD1F919A106}" srcId="{6B7B10DC-28AE-4712-9906-65C3382DA1FF}" destId="{8003B9F0-F653-49F6-B246-D1A394BAB28C}" srcOrd="0" destOrd="0" parTransId="{3CA4FB3B-4574-430F-A177-60C21AFA8ADE}" sibTransId="{9966A604-30C4-49D4-98CA-CAC880B5A0C7}"/>
    <dgm:cxn modelId="{17EAE600-6394-4ADE-A216-93A927EC3895}" type="presOf" srcId="{6B7B10DC-28AE-4712-9906-65C3382DA1FF}" destId="{DF814F17-8525-4209-AE4C-164E9FDA1BC5}" srcOrd="0" destOrd="0" presId="urn:microsoft.com/office/officeart/2005/8/layout/hierarchy2"/>
    <dgm:cxn modelId="{8B471A3A-430F-4201-97C0-A3226CAA688A}" srcId="{AFBA075F-81B0-4F41-A7F9-C168A409C3A6}" destId="{6B7B10DC-28AE-4712-9906-65C3382DA1FF}" srcOrd="0" destOrd="0" parTransId="{21179F87-F211-4F13-B569-4DF382F977E2}" sibTransId="{79D26B4E-64F1-4768-8939-0F71E87EE81B}"/>
    <dgm:cxn modelId="{BF3B3162-7051-4401-9655-3218C9F47362}" type="presOf" srcId="{3CA4FB3B-4574-430F-A177-60C21AFA8ADE}" destId="{72E134D1-8DCD-4F7E-83DE-B958D65FF371}" srcOrd="1" destOrd="0" presId="urn:microsoft.com/office/officeart/2005/8/layout/hierarchy2"/>
    <dgm:cxn modelId="{72EA9A95-F33B-40CF-B9C7-D0252A9321CE}" type="presParOf" srcId="{0E9FCC1A-24E9-4F4C-A2D8-94695D4B18E7}" destId="{AE1C35C1-4E5E-4B45-8754-DAC8994C9D4D}" srcOrd="0" destOrd="0" presId="urn:microsoft.com/office/officeart/2005/8/layout/hierarchy2"/>
    <dgm:cxn modelId="{DFF4435C-4F7D-415E-B3AA-041CA933313D}" type="presParOf" srcId="{AE1C35C1-4E5E-4B45-8754-DAC8994C9D4D}" destId="{09E9D1FD-0B22-44BF-804F-38C5FF4A3386}" srcOrd="0" destOrd="0" presId="urn:microsoft.com/office/officeart/2005/8/layout/hierarchy2"/>
    <dgm:cxn modelId="{44101586-65EF-4E64-A9D9-9059D4B0B0F1}" type="presParOf" srcId="{AE1C35C1-4E5E-4B45-8754-DAC8994C9D4D}" destId="{861B9344-D108-4922-A9C3-FC37DA4BE153}" srcOrd="1" destOrd="0" presId="urn:microsoft.com/office/officeart/2005/8/layout/hierarchy2"/>
    <dgm:cxn modelId="{14D2E96A-FA7D-43CD-AEDC-5B18D3804430}" type="presParOf" srcId="{861B9344-D108-4922-A9C3-FC37DA4BE153}" destId="{14857194-9E52-4A15-8E91-4C2022729183}" srcOrd="0" destOrd="0" presId="urn:microsoft.com/office/officeart/2005/8/layout/hierarchy2"/>
    <dgm:cxn modelId="{DEA701FF-CA2D-43B0-BD1D-81838D057343}" type="presParOf" srcId="{14857194-9E52-4A15-8E91-4C2022729183}" destId="{7F228368-602D-44A7-AAE6-01C7E272DFEF}" srcOrd="0" destOrd="0" presId="urn:microsoft.com/office/officeart/2005/8/layout/hierarchy2"/>
    <dgm:cxn modelId="{ED2D68A7-7344-4E11-A09B-4C53CA5BBE39}" type="presParOf" srcId="{861B9344-D108-4922-A9C3-FC37DA4BE153}" destId="{B3FF989A-7200-40C4-B370-640FD855C144}" srcOrd="1" destOrd="0" presId="urn:microsoft.com/office/officeart/2005/8/layout/hierarchy2"/>
    <dgm:cxn modelId="{6254BDA4-5914-4D81-A53C-F4E228547EAD}" type="presParOf" srcId="{B3FF989A-7200-40C4-B370-640FD855C144}" destId="{DF814F17-8525-4209-AE4C-164E9FDA1BC5}" srcOrd="0" destOrd="0" presId="urn:microsoft.com/office/officeart/2005/8/layout/hierarchy2"/>
    <dgm:cxn modelId="{D85E2851-8847-419A-BBD6-CAF8BB01975D}" type="presParOf" srcId="{B3FF989A-7200-40C4-B370-640FD855C144}" destId="{E678076A-0E6B-4449-89DB-4EF48FE88AE1}" srcOrd="1" destOrd="0" presId="urn:microsoft.com/office/officeart/2005/8/layout/hierarchy2"/>
    <dgm:cxn modelId="{211888E2-715A-470C-9E27-1C8D3DD8A6E4}" type="presParOf" srcId="{E678076A-0E6B-4449-89DB-4EF48FE88AE1}" destId="{48D45E31-0320-47BA-861D-782189FDECF4}" srcOrd="0" destOrd="0" presId="urn:microsoft.com/office/officeart/2005/8/layout/hierarchy2"/>
    <dgm:cxn modelId="{D7A597D7-3156-4C69-A7E8-898D98989FD4}" type="presParOf" srcId="{48D45E31-0320-47BA-861D-782189FDECF4}" destId="{72E134D1-8DCD-4F7E-83DE-B958D65FF371}" srcOrd="0" destOrd="0" presId="urn:microsoft.com/office/officeart/2005/8/layout/hierarchy2"/>
    <dgm:cxn modelId="{7D26B124-271E-4B58-8E76-17B0B5AC89C7}" type="presParOf" srcId="{E678076A-0E6B-4449-89DB-4EF48FE88AE1}" destId="{DA959F16-C937-49BE-B1C7-4216D037497E}" srcOrd="1" destOrd="0" presId="urn:microsoft.com/office/officeart/2005/8/layout/hierarchy2"/>
    <dgm:cxn modelId="{BB12BC71-7B02-4F38-9FF0-2BE63F1B5718}" type="presParOf" srcId="{DA959F16-C937-49BE-B1C7-4216D037497E}" destId="{1D82A5D6-1EA5-41FD-A91B-588171F13877}" srcOrd="0" destOrd="0" presId="urn:microsoft.com/office/officeart/2005/8/layout/hierarchy2"/>
    <dgm:cxn modelId="{7D294B9A-9C49-4FA0-9913-710470246282}" type="presParOf" srcId="{DA959F16-C937-49BE-B1C7-4216D037497E}" destId="{E66BE8D6-A374-4E51-903B-4E4F40EEAEDD}" srcOrd="1" destOrd="0" presId="urn:microsoft.com/office/officeart/2005/8/layout/hierarchy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D2A931-A5E9-454D-B518-5429618EBB9F}" type="doc">
      <dgm:prSet loTypeId="urn:microsoft.com/office/officeart/2005/8/layout/radial1" loCatId="" qsTypeId="urn:microsoft.com/office/officeart/2005/8/quickstyle/simple3" qsCatId="simple" csTypeId="urn:microsoft.com/office/officeart/2005/8/colors/colorful1" csCatId="colorful" phldr="1"/>
      <dgm:spPr/>
      <dgm:t>
        <a:bodyPr/>
        <a:lstStyle/>
        <a:p>
          <a:endParaRPr lang="en-GB"/>
        </a:p>
      </dgm:t>
    </dgm:pt>
    <dgm:pt modelId="{A6C65EFB-8F99-ED43-A640-5246639F3245}">
      <dgm:prSet phldrT="[Text]" custT="1"/>
      <dgm:spPr/>
      <dgm:t>
        <a:bodyPr/>
        <a:lstStyle/>
        <a:p>
          <a:r>
            <a:rPr lang="en-GB" sz="1200" dirty="0"/>
            <a:t>Virus structural features</a:t>
          </a:r>
        </a:p>
      </dgm:t>
    </dgm:pt>
    <dgm:pt modelId="{5BC4A490-D6C0-C74A-917C-4E95C0418944}" type="parTrans" cxnId="{8F16FBB2-5A2E-7140-9C9F-8149ED42463E}">
      <dgm:prSet/>
      <dgm:spPr/>
      <dgm:t>
        <a:bodyPr/>
        <a:lstStyle/>
        <a:p>
          <a:endParaRPr lang="en-GB" sz="1200"/>
        </a:p>
      </dgm:t>
    </dgm:pt>
    <dgm:pt modelId="{ED13B079-B39A-FE4C-B321-B2071EB5DAC9}" type="sibTrans" cxnId="{8F16FBB2-5A2E-7140-9C9F-8149ED42463E}">
      <dgm:prSet/>
      <dgm:spPr/>
      <dgm:t>
        <a:bodyPr/>
        <a:lstStyle/>
        <a:p>
          <a:endParaRPr lang="en-GB" sz="1200"/>
        </a:p>
      </dgm:t>
    </dgm:pt>
    <dgm:pt modelId="{65825882-FE90-D247-9CBD-1C1A9DC108CD}">
      <dgm:prSet phldrT="[Text]" custT="1"/>
      <dgm:spPr/>
      <dgm:t>
        <a:bodyPr/>
        <a:lstStyle/>
        <a:p>
          <a:endParaRPr lang="en-GB" sz="1200" dirty="0"/>
        </a:p>
      </dgm:t>
    </dgm:pt>
    <dgm:pt modelId="{BCB07108-AB9B-1D43-8A5A-A91BC2F1A160}" type="parTrans" cxnId="{941217FA-59BB-8C4B-B1B6-4C468150BA7D}">
      <dgm:prSet/>
      <dgm:spPr/>
      <dgm:t>
        <a:bodyPr/>
        <a:lstStyle/>
        <a:p>
          <a:endParaRPr lang="en-GB"/>
        </a:p>
      </dgm:t>
    </dgm:pt>
    <dgm:pt modelId="{D1F3B8F7-6C65-6344-9331-87702649A147}" type="sibTrans" cxnId="{941217FA-59BB-8C4B-B1B6-4C468150BA7D}">
      <dgm:prSet/>
      <dgm:spPr/>
      <dgm:t>
        <a:bodyPr/>
        <a:lstStyle/>
        <a:p>
          <a:endParaRPr lang="en-GB"/>
        </a:p>
      </dgm:t>
    </dgm:pt>
    <dgm:pt modelId="{7F70517D-EAAD-CF47-A6E7-F1E05DB602E4}">
      <dgm:prSet phldrT="[Text]" custT="1"/>
      <dgm:spPr/>
      <dgm:t>
        <a:bodyPr/>
        <a:lstStyle/>
        <a:p>
          <a:endParaRPr lang="en-GB" sz="1200" dirty="0"/>
        </a:p>
      </dgm:t>
    </dgm:pt>
    <dgm:pt modelId="{CA08938E-F7D7-F74B-8397-524888C5F4E6}" type="parTrans" cxnId="{356DF708-7E49-BE4A-9452-41D391D78CE5}">
      <dgm:prSet/>
      <dgm:spPr/>
      <dgm:t>
        <a:bodyPr/>
        <a:lstStyle/>
        <a:p>
          <a:endParaRPr lang="en-GB"/>
        </a:p>
      </dgm:t>
    </dgm:pt>
    <dgm:pt modelId="{2861232B-FB17-E943-B6CD-16DE3EEDAD2F}" type="sibTrans" cxnId="{356DF708-7E49-BE4A-9452-41D391D78CE5}">
      <dgm:prSet/>
      <dgm:spPr/>
      <dgm:t>
        <a:bodyPr/>
        <a:lstStyle/>
        <a:p>
          <a:endParaRPr lang="en-GB"/>
        </a:p>
      </dgm:t>
    </dgm:pt>
    <dgm:pt modelId="{AD20DB2C-50B2-DE45-9C4E-985FF90F87F2}">
      <dgm:prSet phldrT="[Text]" custT="1"/>
      <dgm:spPr/>
      <dgm:t>
        <a:bodyPr/>
        <a:lstStyle/>
        <a:p>
          <a:endParaRPr lang="en-GB" sz="1200" dirty="0"/>
        </a:p>
      </dgm:t>
    </dgm:pt>
    <dgm:pt modelId="{E2E55B85-95F0-D247-94BD-256C99A810BE}" type="parTrans" cxnId="{0904C5D0-9FB4-CC46-8FD0-30F8724783E7}">
      <dgm:prSet/>
      <dgm:spPr/>
      <dgm:t>
        <a:bodyPr/>
        <a:lstStyle/>
        <a:p>
          <a:endParaRPr lang="en-GB"/>
        </a:p>
      </dgm:t>
    </dgm:pt>
    <dgm:pt modelId="{C152A2A4-1733-0448-B86B-12C29F252892}" type="sibTrans" cxnId="{0904C5D0-9FB4-CC46-8FD0-30F8724783E7}">
      <dgm:prSet/>
      <dgm:spPr/>
      <dgm:t>
        <a:bodyPr/>
        <a:lstStyle/>
        <a:p>
          <a:endParaRPr lang="en-GB"/>
        </a:p>
      </dgm:t>
    </dgm:pt>
    <dgm:pt modelId="{B0E0D241-58CF-A04A-9461-E6A3088E2DDC}">
      <dgm:prSet phldrT="[Text]" custT="1"/>
      <dgm:spPr/>
      <dgm:t>
        <a:bodyPr/>
        <a:lstStyle/>
        <a:p>
          <a:endParaRPr lang="en-GB" sz="1200" dirty="0"/>
        </a:p>
      </dgm:t>
    </dgm:pt>
    <dgm:pt modelId="{4A2052B6-51BA-1848-AA58-971158011384}" type="parTrans" cxnId="{51E57528-69C9-EE42-80EB-553968A2A33C}">
      <dgm:prSet/>
      <dgm:spPr/>
      <dgm:t>
        <a:bodyPr/>
        <a:lstStyle/>
        <a:p>
          <a:endParaRPr lang="en-GB"/>
        </a:p>
      </dgm:t>
    </dgm:pt>
    <dgm:pt modelId="{037BA313-73D9-A047-84D7-8EA1D62E763B}" type="sibTrans" cxnId="{51E57528-69C9-EE42-80EB-553968A2A33C}">
      <dgm:prSet/>
      <dgm:spPr/>
      <dgm:t>
        <a:bodyPr/>
        <a:lstStyle/>
        <a:p>
          <a:endParaRPr lang="en-GB"/>
        </a:p>
      </dgm:t>
    </dgm:pt>
    <dgm:pt modelId="{E641E6FC-9BC8-3240-A7E2-DBA15D9E8029}">
      <dgm:prSet phldrT="[Text]" custT="1"/>
      <dgm:spPr/>
      <dgm:t>
        <a:bodyPr/>
        <a:lstStyle/>
        <a:p>
          <a:endParaRPr lang="en-GB" sz="1200" dirty="0"/>
        </a:p>
      </dgm:t>
    </dgm:pt>
    <dgm:pt modelId="{E395399C-8643-554D-A239-73F37B9360B0}" type="parTrans" cxnId="{72140C2A-BB30-9743-B472-7B92E5881B87}">
      <dgm:prSet/>
      <dgm:spPr/>
      <dgm:t>
        <a:bodyPr/>
        <a:lstStyle/>
        <a:p>
          <a:endParaRPr lang="en-GB"/>
        </a:p>
      </dgm:t>
    </dgm:pt>
    <dgm:pt modelId="{FEEB48E2-AA6B-B84E-8638-0CF621E9AA39}" type="sibTrans" cxnId="{72140C2A-BB30-9743-B472-7B92E5881B87}">
      <dgm:prSet/>
      <dgm:spPr/>
      <dgm:t>
        <a:bodyPr/>
        <a:lstStyle/>
        <a:p>
          <a:endParaRPr lang="en-GB"/>
        </a:p>
      </dgm:t>
    </dgm:pt>
    <dgm:pt modelId="{4853B24A-4B92-3A4D-9C92-5E81183A6F1D}" type="pres">
      <dgm:prSet presAssocID="{67D2A931-A5E9-454D-B518-5429618EBB9F}" presName="cycle" presStyleCnt="0">
        <dgm:presLayoutVars>
          <dgm:chMax val="1"/>
          <dgm:dir/>
          <dgm:animLvl val="ctr"/>
          <dgm:resizeHandles val="exact"/>
        </dgm:presLayoutVars>
      </dgm:prSet>
      <dgm:spPr/>
      <dgm:t>
        <a:bodyPr/>
        <a:lstStyle/>
        <a:p>
          <a:endParaRPr lang="en-US"/>
        </a:p>
      </dgm:t>
    </dgm:pt>
    <dgm:pt modelId="{27657C27-795C-D74E-BD6C-407E27EAE798}" type="pres">
      <dgm:prSet presAssocID="{A6C65EFB-8F99-ED43-A640-5246639F3245}" presName="centerShape" presStyleLbl="node0" presStyleIdx="0" presStyleCnt="1"/>
      <dgm:spPr/>
      <dgm:t>
        <a:bodyPr/>
        <a:lstStyle/>
        <a:p>
          <a:endParaRPr lang="en-US"/>
        </a:p>
      </dgm:t>
    </dgm:pt>
    <dgm:pt modelId="{4CC34F38-90A8-5B46-ABDE-DF47D3D4450C}" type="pres">
      <dgm:prSet presAssocID="{CA08938E-F7D7-F74B-8397-524888C5F4E6}" presName="Name9" presStyleLbl="parChTrans1D2" presStyleIdx="0" presStyleCnt="5"/>
      <dgm:spPr/>
      <dgm:t>
        <a:bodyPr/>
        <a:lstStyle/>
        <a:p>
          <a:endParaRPr lang="en-US"/>
        </a:p>
      </dgm:t>
    </dgm:pt>
    <dgm:pt modelId="{06954683-5C84-E14A-A673-430AC255FB8F}" type="pres">
      <dgm:prSet presAssocID="{CA08938E-F7D7-F74B-8397-524888C5F4E6}" presName="connTx" presStyleLbl="parChTrans1D2" presStyleIdx="0" presStyleCnt="5"/>
      <dgm:spPr/>
      <dgm:t>
        <a:bodyPr/>
        <a:lstStyle/>
        <a:p>
          <a:endParaRPr lang="en-US"/>
        </a:p>
      </dgm:t>
    </dgm:pt>
    <dgm:pt modelId="{C811FFA8-2FDA-7E48-83C9-39BE0DE0CDB1}" type="pres">
      <dgm:prSet presAssocID="{7F70517D-EAAD-CF47-A6E7-F1E05DB602E4}" presName="node" presStyleLbl="node1" presStyleIdx="0" presStyleCnt="5" custScaleX="122405" custScaleY="116132">
        <dgm:presLayoutVars>
          <dgm:bulletEnabled val="1"/>
        </dgm:presLayoutVars>
      </dgm:prSet>
      <dgm:spPr/>
      <dgm:t>
        <a:bodyPr/>
        <a:lstStyle/>
        <a:p>
          <a:endParaRPr lang="en-US"/>
        </a:p>
      </dgm:t>
    </dgm:pt>
    <dgm:pt modelId="{25FB1A13-F505-FB44-80CC-6D7FCAC3F91C}" type="pres">
      <dgm:prSet presAssocID="{E2E55B85-95F0-D247-94BD-256C99A810BE}" presName="Name9" presStyleLbl="parChTrans1D2" presStyleIdx="1" presStyleCnt="5"/>
      <dgm:spPr/>
      <dgm:t>
        <a:bodyPr/>
        <a:lstStyle/>
        <a:p>
          <a:endParaRPr lang="en-US"/>
        </a:p>
      </dgm:t>
    </dgm:pt>
    <dgm:pt modelId="{645C020F-31E3-3D42-B260-136291970DBF}" type="pres">
      <dgm:prSet presAssocID="{E2E55B85-95F0-D247-94BD-256C99A810BE}" presName="connTx" presStyleLbl="parChTrans1D2" presStyleIdx="1" presStyleCnt="5"/>
      <dgm:spPr/>
      <dgm:t>
        <a:bodyPr/>
        <a:lstStyle/>
        <a:p>
          <a:endParaRPr lang="en-US"/>
        </a:p>
      </dgm:t>
    </dgm:pt>
    <dgm:pt modelId="{030558C7-5418-AE4C-9F65-7C0B12CFE20F}" type="pres">
      <dgm:prSet presAssocID="{AD20DB2C-50B2-DE45-9C4E-985FF90F87F2}" presName="node" presStyleLbl="node1" presStyleIdx="1" presStyleCnt="5" custScaleX="139422" custScaleY="129771">
        <dgm:presLayoutVars>
          <dgm:bulletEnabled val="1"/>
        </dgm:presLayoutVars>
      </dgm:prSet>
      <dgm:spPr/>
      <dgm:t>
        <a:bodyPr/>
        <a:lstStyle/>
        <a:p>
          <a:endParaRPr lang="en-US"/>
        </a:p>
      </dgm:t>
    </dgm:pt>
    <dgm:pt modelId="{3DF41CD5-1F79-F149-82DE-156D337058D9}" type="pres">
      <dgm:prSet presAssocID="{4A2052B6-51BA-1848-AA58-971158011384}" presName="Name9" presStyleLbl="parChTrans1D2" presStyleIdx="2" presStyleCnt="5"/>
      <dgm:spPr/>
      <dgm:t>
        <a:bodyPr/>
        <a:lstStyle/>
        <a:p>
          <a:endParaRPr lang="en-US"/>
        </a:p>
      </dgm:t>
    </dgm:pt>
    <dgm:pt modelId="{1247EFF4-2EC7-A648-AF4D-6FB292D34B6C}" type="pres">
      <dgm:prSet presAssocID="{4A2052B6-51BA-1848-AA58-971158011384}" presName="connTx" presStyleLbl="parChTrans1D2" presStyleIdx="2" presStyleCnt="5"/>
      <dgm:spPr/>
      <dgm:t>
        <a:bodyPr/>
        <a:lstStyle/>
        <a:p>
          <a:endParaRPr lang="en-US"/>
        </a:p>
      </dgm:t>
    </dgm:pt>
    <dgm:pt modelId="{BB0C49EB-074B-6A42-927D-93F021A3A835}" type="pres">
      <dgm:prSet presAssocID="{B0E0D241-58CF-A04A-9461-E6A3088E2DDC}" presName="node" presStyleLbl="node1" presStyleIdx="2" presStyleCnt="5" custScaleX="139226" custScaleY="127618">
        <dgm:presLayoutVars>
          <dgm:bulletEnabled val="1"/>
        </dgm:presLayoutVars>
      </dgm:prSet>
      <dgm:spPr/>
      <dgm:t>
        <a:bodyPr/>
        <a:lstStyle/>
        <a:p>
          <a:endParaRPr lang="en-US"/>
        </a:p>
      </dgm:t>
    </dgm:pt>
    <dgm:pt modelId="{0FF02075-0383-6D4E-9B63-E7E55AB906B0}" type="pres">
      <dgm:prSet presAssocID="{E395399C-8643-554D-A239-73F37B9360B0}" presName="Name9" presStyleLbl="parChTrans1D2" presStyleIdx="3" presStyleCnt="5"/>
      <dgm:spPr/>
      <dgm:t>
        <a:bodyPr/>
        <a:lstStyle/>
        <a:p>
          <a:endParaRPr lang="en-US"/>
        </a:p>
      </dgm:t>
    </dgm:pt>
    <dgm:pt modelId="{E2FC8820-FE1E-104E-8AC1-F47E5AFFAF30}" type="pres">
      <dgm:prSet presAssocID="{E395399C-8643-554D-A239-73F37B9360B0}" presName="connTx" presStyleLbl="parChTrans1D2" presStyleIdx="3" presStyleCnt="5"/>
      <dgm:spPr/>
      <dgm:t>
        <a:bodyPr/>
        <a:lstStyle/>
        <a:p>
          <a:endParaRPr lang="en-US"/>
        </a:p>
      </dgm:t>
    </dgm:pt>
    <dgm:pt modelId="{5AF52FB2-AA2E-FB49-BE7D-7849C1D6CC01}" type="pres">
      <dgm:prSet presAssocID="{E641E6FC-9BC8-3240-A7E2-DBA15D9E8029}" presName="node" presStyleLbl="node1" presStyleIdx="3" presStyleCnt="5" custScaleX="138713" custScaleY="143215">
        <dgm:presLayoutVars>
          <dgm:bulletEnabled val="1"/>
        </dgm:presLayoutVars>
      </dgm:prSet>
      <dgm:spPr/>
      <dgm:t>
        <a:bodyPr/>
        <a:lstStyle/>
        <a:p>
          <a:endParaRPr lang="en-US"/>
        </a:p>
      </dgm:t>
    </dgm:pt>
    <dgm:pt modelId="{41B2D57D-00E3-0A4F-9B47-3070FABB9FCB}" type="pres">
      <dgm:prSet presAssocID="{BCB07108-AB9B-1D43-8A5A-A91BC2F1A160}" presName="Name9" presStyleLbl="parChTrans1D2" presStyleIdx="4" presStyleCnt="5"/>
      <dgm:spPr/>
      <dgm:t>
        <a:bodyPr/>
        <a:lstStyle/>
        <a:p>
          <a:endParaRPr lang="en-US"/>
        </a:p>
      </dgm:t>
    </dgm:pt>
    <dgm:pt modelId="{BF9481D1-A314-5140-96E2-3CFBD4271E4E}" type="pres">
      <dgm:prSet presAssocID="{BCB07108-AB9B-1D43-8A5A-A91BC2F1A160}" presName="connTx" presStyleLbl="parChTrans1D2" presStyleIdx="4" presStyleCnt="5"/>
      <dgm:spPr/>
      <dgm:t>
        <a:bodyPr/>
        <a:lstStyle/>
        <a:p>
          <a:endParaRPr lang="en-US"/>
        </a:p>
      </dgm:t>
    </dgm:pt>
    <dgm:pt modelId="{26DD89F4-DE12-F74E-AF99-133E1172343E}" type="pres">
      <dgm:prSet presAssocID="{65825882-FE90-D247-9CBD-1C1A9DC108CD}" presName="node" presStyleLbl="node1" presStyleIdx="4" presStyleCnt="5" custScaleX="138396" custScaleY="132048">
        <dgm:presLayoutVars>
          <dgm:bulletEnabled val="1"/>
        </dgm:presLayoutVars>
      </dgm:prSet>
      <dgm:spPr/>
      <dgm:t>
        <a:bodyPr/>
        <a:lstStyle/>
        <a:p>
          <a:endParaRPr lang="en-US"/>
        </a:p>
      </dgm:t>
    </dgm:pt>
  </dgm:ptLst>
  <dgm:cxnLst>
    <dgm:cxn modelId="{BE158A79-17D3-1B47-8852-C4705F658452}" type="presOf" srcId="{CA08938E-F7D7-F74B-8397-524888C5F4E6}" destId="{4CC34F38-90A8-5B46-ABDE-DF47D3D4450C}" srcOrd="0" destOrd="0" presId="urn:microsoft.com/office/officeart/2005/8/layout/radial1"/>
    <dgm:cxn modelId="{E69A9239-4DAC-B14F-A5FB-859DCAF38DA0}" type="presOf" srcId="{B0E0D241-58CF-A04A-9461-E6A3088E2DDC}" destId="{BB0C49EB-074B-6A42-927D-93F021A3A835}" srcOrd="0" destOrd="0" presId="urn:microsoft.com/office/officeart/2005/8/layout/radial1"/>
    <dgm:cxn modelId="{72140C2A-BB30-9743-B472-7B92E5881B87}" srcId="{A6C65EFB-8F99-ED43-A640-5246639F3245}" destId="{E641E6FC-9BC8-3240-A7E2-DBA15D9E8029}" srcOrd="3" destOrd="0" parTransId="{E395399C-8643-554D-A239-73F37B9360B0}" sibTransId="{FEEB48E2-AA6B-B84E-8638-0CF621E9AA39}"/>
    <dgm:cxn modelId="{712FFD18-0C6E-5B4B-8040-BE2660A56128}" type="presOf" srcId="{A6C65EFB-8F99-ED43-A640-5246639F3245}" destId="{27657C27-795C-D74E-BD6C-407E27EAE798}" srcOrd="0" destOrd="0" presId="urn:microsoft.com/office/officeart/2005/8/layout/radial1"/>
    <dgm:cxn modelId="{96CF4608-4B87-BB47-A2BE-740AC2C9D212}" type="presOf" srcId="{E641E6FC-9BC8-3240-A7E2-DBA15D9E8029}" destId="{5AF52FB2-AA2E-FB49-BE7D-7849C1D6CC01}" srcOrd="0" destOrd="0" presId="urn:microsoft.com/office/officeart/2005/8/layout/radial1"/>
    <dgm:cxn modelId="{0F257380-6911-0D44-AEA8-A9E18A0F0257}" type="presOf" srcId="{4A2052B6-51BA-1848-AA58-971158011384}" destId="{1247EFF4-2EC7-A648-AF4D-6FB292D34B6C}" srcOrd="1" destOrd="0" presId="urn:microsoft.com/office/officeart/2005/8/layout/radial1"/>
    <dgm:cxn modelId="{35C7A464-094D-4B4D-A13D-A4369C125178}" type="presOf" srcId="{E2E55B85-95F0-D247-94BD-256C99A810BE}" destId="{25FB1A13-F505-FB44-80CC-6D7FCAC3F91C}" srcOrd="0" destOrd="0" presId="urn:microsoft.com/office/officeart/2005/8/layout/radial1"/>
    <dgm:cxn modelId="{0904C5D0-9FB4-CC46-8FD0-30F8724783E7}" srcId="{A6C65EFB-8F99-ED43-A640-5246639F3245}" destId="{AD20DB2C-50B2-DE45-9C4E-985FF90F87F2}" srcOrd="1" destOrd="0" parTransId="{E2E55B85-95F0-D247-94BD-256C99A810BE}" sibTransId="{C152A2A4-1733-0448-B86B-12C29F252892}"/>
    <dgm:cxn modelId="{ABA920D5-E3B8-7642-8DA4-0B18F99D8587}" type="presOf" srcId="{7F70517D-EAAD-CF47-A6E7-F1E05DB602E4}" destId="{C811FFA8-2FDA-7E48-83C9-39BE0DE0CDB1}" srcOrd="0" destOrd="0" presId="urn:microsoft.com/office/officeart/2005/8/layout/radial1"/>
    <dgm:cxn modelId="{FCF9DC42-F7A4-934E-96C3-8BA009AA2FB3}" type="presOf" srcId="{65825882-FE90-D247-9CBD-1C1A9DC108CD}" destId="{26DD89F4-DE12-F74E-AF99-133E1172343E}" srcOrd="0" destOrd="0" presId="urn:microsoft.com/office/officeart/2005/8/layout/radial1"/>
    <dgm:cxn modelId="{74EDAAAF-96F5-9B48-8A6E-8E462E867186}" type="presOf" srcId="{67D2A931-A5E9-454D-B518-5429618EBB9F}" destId="{4853B24A-4B92-3A4D-9C92-5E81183A6F1D}" srcOrd="0" destOrd="0" presId="urn:microsoft.com/office/officeart/2005/8/layout/radial1"/>
    <dgm:cxn modelId="{7A200DD5-098B-DB41-A21B-10E4B4942326}" type="presOf" srcId="{CA08938E-F7D7-F74B-8397-524888C5F4E6}" destId="{06954683-5C84-E14A-A673-430AC255FB8F}" srcOrd="1" destOrd="0" presId="urn:microsoft.com/office/officeart/2005/8/layout/radial1"/>
    <dgm:cxn modelId="{F8852837-234C-0245-B33A-18E090BB0F1B}" type="presOf" srcId="{4A2052B6-51BA-1848-AA58-971158011384}" destId="{3DF41CD5-1F79-F149-82DE-156D337058D9}" srcOrd="0" destOrd="0" presId="urn:microsoft.com/office/officeart/2005/8/layout/radial1"/>
    <dgm:cxn modelId="{D2BE77F2-52A6-5A45-BEE5-15EF4F40ED33}" type="presOf" srcId="{BCB07108-AB9B-1D43-8A5A-A91BC2F1A160}" destId="{41B2D57D-00E3-0A4F-9B47-3070FABB9FCB}" srcOrd="0" destOrd="0" presId="urn:microsoft.com/office/officeart/2005/8/layout/radial1"/>
    <dgm:cxn modelId="{15FE29A8-759A-024A-B3CC-3986D565006F}" type="presOf" srcId="{E395399C-8643-554D-A239-73F37B9360B0}" destId="{0FF02075-0383-6D4E-9B63-E7E55AB906B0}" srcOrd="0" destOrd="0" presId="urn:microsoft.com/office/officeart/2005/8/layout/radial1"/>
    <dgm:cxn modelId="{9599E7D5-A7B1-9046-8F74-EC28746ABE0C}" type="presOf" srcId="{E395399C-8643-554D-A239-73F37B9360B0}" destId="{E2FC8820-FE1E-104E-8AC1-F47E5AFFAF30}" srcOrd="1" destOrd="0" presId="urn:microsoft.com/office/officeart/2005/8/layout/radial1"/>
    <dgm:cxn modelId="{A8C15351-4713-6842-8139-D7F0A202C494}" type="presOf" srcId="{BCB07108-AB9B-1D43-8A5A-A91BC2F1A160}" destId="{BF9481D1-A314-5140-96E2-3CFBD4271E4E}" srcOrd="1" destOrd="0" presId="urn:microsoft.com/office/officeart/2005/8/layout/radial1"/>
    <dgm:cxn modelId="{51E57528-69C9-EE42-80EB-553968A2A33C}" srcId="{A6C65EFB-8F99-ED43-A640-5246639F3245}" destId="{B0E0D241-58CF-A04A-9461-E6A3088E2DDC}" srcOrd="2" destOrd="0" parTransId="{4A2052B6-51BA-1848-AA58-971158011384}" sibTransId="{037BA313-73D9-A047-84D7-8EA1D62E763B}"/>
    <dgm:cxn modelId="{1F105C63-D3B8-2240-8EC5-D37CF4BB6688}" type="presOf" srcId="{E2E55B85-95F0-D247-94BD-256C99A810BE}" destId="{645C020F-31E3-3D42-B260-136291970DBF}" srcOrd="1" destOrd="0" presId="urn:microsoft.com/office/officeart/2005/8/layout/radial1"/>
    <dgm:cxn modelId="{941217FA-59BB-8C4B-B1B6-4C468150BA7D}" srcId="{A6C65EFB-8F99-ED43-A640-5246639F3245}" destId="{65825882-FE90-D247-9CBD-1C1A9DC108CD}" srcOrd="4" destOrd="0" parTransId="{BCB07108-AB9B-1D43-8A5A-A91BC2F1A160}" sibTransId="{D1F3B8F7-6C65-6344-9331-87702649A147}"/>
    <dgm:cxn modelId="{8F16FBB2-5A2E-7140-9C9F-8149ED42463E}" srcId="{67D2A931-A5E9-454D-B518-5429618EBB9F}" destId="{A6C65EFB-8F99-ED43-A640-5246639F3245}" srcOrd="0" destOrd="0" parTransId="{5BC4A490-D6C0-C74A-917C-4E95C0418944}" sibTransId="{ED13B079-B39A-FE4C-B321-B2071EB5DAC9}"/>
    <dgm:cxn modelId="{BCFCA65D-B28C-0740-9EE4-689BE9079510}" type="presOf" srcId="{AD20DB2C-50B2-DE45-9C4E-985FF90F87F2}" destId="{030558C7-5418-AE4C-9F65-7C0B12CFE20F}" srcOrd="0" destOrd="0" presId="urn:microsoft.com/office/officeart/2005/8/layout/radial1"/>
    <dgm:cxn modelId="{356DF708-7E49-BE4A-9452-41D391D78CE5}" srcId="{A6C65EFB-8F99-ED43-A640-5246639F3245}" destId="{7F70517D-EAAD-CF47-A6E7-F1E05DB602E4}" srcOrd="0" destOrd="0" parTransId="{CA08938E-F7D7-F74B-8397-524888C5F4E6}" sibTransId="{2861232B-FB17-E943-B6CD-16DE3EEDAD2F}"/>
    <dgm:cxn modelId="{7E3D1F57-6292-FD4F-ADF4-41E3EDC41E3C}" type="presParOf" srcId="{4853B24A-4B92-3A4D-9C92-5E81183A6F1D}" destId="{27657C27-795C-D74E-BD6C-407E27EAE798}" srcOrd="0" destOrd="0" presId="urn:microsoft.com/office/officeart/2005/8/layout/radial1"/>
    <dgm:cxn modelId="{F84A6B00-8299-6E4D-AA85-FD80F1EBD390}" type="presParOf" srcId="{4853B24A-4B92-3A4D-9C92-5E81183A6F1D}" destId="{4CC34F38-90A8-5B46-ABDE-DF47D3D4450C}" srcOrd="1" destOrd="0" presId="urn:microsoft.com/office/officeart/2005/8/layout/radial1"/>
    <dgm:cxn modelId="{227CB624-C6BA-5F4C-9773-13DB016F24C6}" type="presParOf" srcId="{4CC34F38-90A8-5B46-ABDE-DF47D3D4450C}" destId="{06954683-5C84-E14A-A673-430AC255FB8F}" srcOrd="0" destOrd="0" presId="urn:microsoft.com/office/officeart/2005/8/layout/radial1"/>
    <dgm:cxn modelId="{83025322-D14C-1F48-AE42-EC472B496305}" type="presParOf" srcId="{4853B24A-4B92-3A4D-9C92-5E81183A6F1D}" destId="{C811FFA8-2FDA-7E48-83C9-39BE0DE0CDB1}" srcOrd="2" destOrd="0" presId="urn:microsoft.com/office/officeart/2005/8/layout/radial1"/>
    <dgm:cxn modelId="{4754FC88-0336-D349-8F4B-3F4D02CACFA6}" type="presParOf" srcId="{4853B24A-4B92-3A4D-9C92-5E81183A6F1D}" destId="{25FB1A13-F505-FB44-80CC-6D7FCAC3F91C}" srcOrd="3" destOrd="0" presId="urn:microsoft.com/office/officeart/2005/8/layout/radial1"/>
    <dgm:cxn modelId="{771B70DE-304D-6A4C-809F-E1C4B38A3961}" type="presParOf" srcId="{25FB1A13-F505-FB44-80CC-6D7FCAC3F91C}" destId="{645C020F-31E3-3D42-B260-136291970DBF}" srcOrd="0" destOrd="0" presId="urn:microsoft.com/office/officeart/2005/8/layout/radial1"/>
    <dgm:cxn modelId="{91C1EED2-0B5A-694C-BEBA-C7983779C7F1}" type="presParOf" srcId="{4853B24A-4B92-3A4D-9C92-5E81183A6F1D}" destId="{030558C7-5418-AE4C-9F65-7C0B12CFE20F}" srcOrd="4" destOrd="0" presId="urn:microsoft.com/office/officeart/2005/8/layout/radial1"/>
    <dgm:cxn modelId="{D20C5255-7151-D04B-B842-8562DB85831E}" type="presParOf" srcId="{4853B24A-4B92-3A4D-9C92-5E81183A6F1D}" destId="{3DF41CD5-1F79-F149-82DE-156D337058D9}" srcOrd="5" destOrd="0" presId="urn:microsoft.com/office/officeart/2005/8/layout/radial1"/>
    <dgm:cxn modelId="{95052E8C-6A8F-3F42-BEC4-48947FB8F0A4}" type="presParOf" srcId="{3DF41CD5-1F79-F149-82DE-156D337058D9}" destId="{1247EFF4-2EC7-A648-AF4D-6FB292D34B6C}" srcOrd="0" destOrd="0" presId="urn:microsoft.com/office/officeart/2005/8/layout/radial1"/>
    <dgm:cxn modelId="{8C7B7D13-0649-E147-8567-432BA9A91115}" type="presParOf" srcId="{4853B24A-4B92-3A4D-9C92-5E81183A6F1D}" destId="{BB0C49EB-074B-6A42-927D-93F021A3A835}" srcOrd="6" destOrd="0" presId="urn:microsoft.com/office/officeart/2005/8/layout/radial1"/>
    <dgm:cxn modelId="{128D8D3F-3FDF-224A-82D3-128A5FCADD48}" type="presParOf" srcId="{4853B24A-4B92-3A4D-9C92-5E81183A6F1D}" destId="{0FF02075-0383-6D4E-9B63-E7E55AB906B0}" srcOrd="7" destOrd="0" presId="urn:microsoft.com/office/officeart/2005/8/layout/radial1"/>
    <dgm:cxn modelId="{04D8976B-B259-7A47-B113-AA2D9C970F62}" type="presParOf" srcId="{0FF02075-0383-6D4E-9B63-E7E55AB906B0}" destId="{E2FC8820-FE1E-104E-8AC1-F47E5AFFAF30}" srcOrd="0" destOrd="0" presId="urn:microsoft.com/office/officeart/2005/8/layout/radial1"/>
    <dgm:cxn modelId="{054C883B-5051-1C40-AE2D-9BE27383ED99}" type="presParOf" srcId="{4853B24A-4B92-3A4D-9C92-5E81183A6F1D}" destId="{5AF52FB2-AA2E-FB49-BE7D-7849C1D6CC01}" srcOrd="8" destOrd="0" presId="urn:microsoft.com/office/officeart/2005/8/layout/radial1"/>
    <dgm:cxn modelId="{F4A25B32-0DED-B140-8436-996A8C8E31F7}" type="presParOf" srcId="{4853B24A-4B92-3A4D-9C92-5E81183A6F1D}" destId="{41B2D57D-00E3-0A4F-9B47-3070FABB9FCB}" srcOrd="9" destOrd="0" presId="urn:microsoft.com/office/officeart/2005/8/layout/radial1"/>
    <dgm:cxn modelId="{B8740A79-60D8-F941-9B39-6E7A2CAEBC37}" type="presParOf" srcId="{41B2D57D-00E3-0A4F-9B47-3070FABB9FCB}" destId="{BF9481D1-A314-5140-96E2-3CFBD4271E4E}" srcOrd="0" destOrd="0" presId="urn:microsoft.com/office/officeart/2005/8/layout/radial1"/>
    <dgm:cxn modelId="{5C901352-5A12-304F-A2F6-9A1C57EB45CB}" type="presParOf" srcId="{4853B24A-4B92-3A4D-9C92-5E81183A6F1D}" destId="{26DD89F4-DE12-F74E-AF99-133E1172343E}" srcOrd="10" destOrd="0" presId="urn:microsoft.com/office/officeart/2005/8/layout/radia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DEFC1C-CAA5-4176-B7AB-FD181FA893C6}">
      <dsp:nvSpPr>
        <dsp:cNvPr id="0" name=""/>
        <dsp:cNvSpPr/>
      </dsp:nvSpPr>
      <dsp:spPr>
        <a:xfrm>
          <a:off x="2151388" y="-30999"/>
          <a:ext cx="1248222" cy="558674"/>
        </a:xfrm>
        <a:prstGeom prst="roundRect">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Infected host reservoir</a:t>
          </a:r>
        </a:p>
      </dsp:txBody>
      <dsp:txXfrm>
        <a:off x="2178660" y="-3727"/>
        <a:ext cx="1193678" cy="504130"/>
      </dsp:txXfrm>
    </dsp:sp>
    <dsp:sp modelId="{E408AEF1-5134-4B0B-B3AC-FF6FD43F4D9A}">
      <dsp:nvSpPr>
        <dsp:cNvPr id="0" name=""/>
        <dsp:cNvSpPr/>
      </dsp:nvSpPr>
      <dsp:spPr>
        <a:xfrm>
          <a:off x="1218547" y="290719"/>
          <a:ext cx="3350296" cy="3350296"/>
        </a:xfrm>
        <a:custGeom>
          <a:avLst/>
          <a:gdLst/>
          <a:ahLst/>
          <a:cxnLst/>
          <a:rect l="0" t="0" r="0" b="0"/>
          <a:pathLst>
            <a:path>
              <a:moveTo>
                <a:pt x="2293307" y="118227"/>
              </a:moveTo>
              <a:arcTo wR="1675148" hR="1675148" stAng="17499303" swAng="74031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871DA48B-C3C6-4F0B-84CB-74BC83710DE1}">
      <dsp:nvSpPr>
        <dsp:cNvPr id="0" name=""/>
        <dsp:cNvSpPr/>
      </dsp:nvSpPr>
      <dsp:spPr>
        <a:xfrm>
          <a:off x="3483292" y="647096"/>
          <a:ext cx="1427718" cy="620745"/>
        </a:xfrm>
        <a:prstGeom prst="roundRect">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Site for replication of infectious agent</a:t>
          </a:r>
        </a:p>
      </dsp:txBody>
      <dsp:txXfrm>
        <a:off x="3513594" y="677398"/>
        <a:ext cx="1367114" cy="560141"/>
      </dsp:txXfrm>
    </dsp:sp>
    <dsp:sp modelId="{8626800B-CBF3-49DF-935C-6EA1955F6D20}">
      <dsp:nvSpPr>
        <dsp:cNvPr id="0" name=""/>
        <dsp:cNvSpPr/>
      </dsp:nvSpPr>
      <dsp:spPr>
        <a:xfrm>
          <a:off x="1100193" y="122981"/>
          <a:ext cx="3350296" cy="3350296"/>
        </a:xfrm>
        <a:custGeom>
          <a:avLst/>
          <a:gdLst/>
          <a:ahLst/>
          <a:cxnLst/>
          <a:rect l="0" t="0" r="0" b="0"/>
          <a:pathLst>
            <a:path>
              <a:moveTo>
                <a:pt x="3293676" y="1243308"/>
              </a:moveTo>
              <a:arcTo wR="1675148" hR="1675148" stAng="20703656" swAng="637072"/>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40E5ABA5-8EBB-4904-BF19-BADA06FD9C4B}">
      <dsp:nvSpPr>
        <dsp:cNvPr id="0" name=""/>
        <dsp:cNvSpPr/>
      </dsp:nvSpPr>
      <dsp:spPr>
        <a:xfrm>
          <a:off x="3921523" y="1774589"/>
          <a:ext cx="1055268" cy="620745"/>
        </a:xfrm>
        <a:prstGeom prst="roundRect">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Portal of exit</a:t>
          </a:r>
        </a:p>
      </dsp:txBody>
      <dsp:txXfrm>
        <a:off x="3951825" y="1804891"/>
        <a:ext cx="994664" cy="560141"/>
      </dsp:txXfrm>
    </dsp:sp>
    <dsp:sp modelId="{296EDFA6-0584-4608-8E1E-22D5D1AE53B0}">
      <dsp:nvSpPr>
        <dsp:cNvPr id="0" name=""/>
        <dsp:cNvSpPr/>
      </dsp:nvSpPr>
      <dsp:spPr>
        <a:xfrm>
          <a:off x="1108705" y="242221"/>
          <a:ext cx="3350296" cy="3350296"/>
        </a:xfrm>
        <a:custGeom>
          <a:avLst/>
          <a:gdLst/>
          <a:ahLst/>
          <a:cxnLst/>
          <a:rect l="0" t="0" r="0" b="0"/>
          <a:pathLst>
            <a:path>
              <a:moveTo>
                <a:pt x="3239944" y="2273088"/>
              </a:moveTo>
              <a:arcTo wR="1675148" hR="1675148" stAng="1254771" swAng="788079"/>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465F55D4-B7F2-4466-BDB3-5D6E6629D61C}">
      <dsp:nvSpPr>
        <dsp:cNvPr id="0" name=""/>
        <dsp:cNvSpPr/>
      </dsp:nvSpPr>
      <dsp:spPr>
        <a:xfrm>
          <a:off x="2930176" y="2957470"/>
          <a:ext cx="1520828" cy="744897"/>
        </a:xfrm>
        <a:prstGeom prst="roundRect">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Some infectious diseases have another possible reservoir</a:t>
          </a:r>
        </a:p>
      </dsp:txBody>
      <dsp:txXfrm>
        <a:off x="2966539" y="2993833"/>
        <a:ext cx="1448102" cy="672171"/>
      </dsp:txXfrm>
    </dsp:sp>
    <dsp:sp modelId="{95DC02DF-A9EA-4DFF-B31D-435F3AFDF764}">
      <dsp:nvSpPr>
        <dsp:cNvPr id="0" name=""/>
        <dsp:cNvSpPr/>
      </dsp:nvSpPr>
      <dsp:spPr>
        <a:xfrm>
          <a:off x="1100351" y="251130"/>
          <a:ext cx="3350296" cy="3350296"/>
        </a:xfrm>
        <a:custGeom>
          <a:avLst/>
          <a:gdLst/>
          <a:ahLst/>
          <a:cxnLst/>
          <a:rect l="0" t="0" r="0" b="0"/>
          <a:pathLst>
            <a:path>
              <a:moveTo>
                <a:pt x="1768126" y="3347713"/>
              </a:moveTo>
              <a:arcTo wR="1675148" hR="1675148" stAng="5209091" swAng="381818"/>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9BE7AAA1-A386-452F-9C19-93D9C488483D}">
      <dsp:nvSpPr>
        <dsp:cNvPr id="0" name=""/>
        <dsp:cNvSpPr/>
      </dsp:nvSpPr>
      <dsp:spPr>
        <a:xfrm>
          <a:off x="1099995" y="2957470"/>
          <a:ext cx="1520828" cy="744897"/>
        </a:xfrm>
        <a:prstGeom prst="roundRect">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Mode of transmission</a:t>
          </a:r>
        </a:p>
      </dsp:txBody>
      <dsp:txXfrm>
        <a:off x="1136358" y="2993833"/>
        <a:ext cx="1448102" cy="672171"/>
      </dsp:txXfrm>
    </dsp:sp>
    <dsp:sp modelId="{95817AFD-F399-4D80-BB2D-2C649A663ED0}">
      <dsp:nvSpPr>
        <dsp:cNvPr id="0" name=""/>
        <dsp:cNvSpPr/>
      </dsp:nvSpPr>
      <dsp:spPr>
        <a:xfrm>
          <a:off x="1091997" y="242221"/>
          <a:ext cx="3350296" cy="3350296"/>
        </a:xfrm>
        <a:custGeom>
          <a:avLst/>
          <a:gdLst/>
          <a:ahLst/>
          <a:cxnLst/>
          <a:rect l="0" t="0" r="0" b="0"/>
          <a:pathLst>
            <a:path>
              <a:moveTo>
                <a:pt x="287164" y="2613029"/>
              </a:moveTo>
              <a:arcTo wR="1675148" hR="1675148" stAng="8757150" swAng="788079"/>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4C0F0C23-51A3-4860-9E09-6220C3E180E5}">
      <dsp:nvSpPr>
        <dsp:cNvPr id="0" name=""/>
        <dsp:cNvSpPr/>
      </dsp:nvSpPr>
      <dsp:spPr>
        <a:xfrm>
          <a:off x="574207" y="1774589"/>
          <a:ext cx="1055268" cy="620745"/>
        </a:xfrm>
        <a:prstGeom prst="roundRect">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Portal of entry</a:t>
          </a:r>
        </a:p>
      </dsp:txBody>
      <dsp:txXfrm>
        <a:off x="604509" y="1804891"/>
        <a:ext cx="994664" cy="560141"/>
      </dsp:txXfrm>
    </dsp:sp>
    <dsp:sp modelId="{15A4069E-65F8-4C6E-BE6F-220CC3D99173}">
      <dsp:nvSpPr>
        <dsp:cNvPr id="0" name=""/>
        <dsp:cNvSpPr/>
      </dsp:nvSpPr>
      <dsp:spPr>
        <a:xfrm>
          <a:off x="1100510" y="122981"/>
          <a:ext cx="3350296" cy="3350296"/>
        </a:xfrm>
        <a:custGeom>
          <a:avLst/>
          <a:gdLst/>
          <a:ahLst/>
          <a:cxnLst/>
          <a:rect l="0" t="0" r="0" b="0"/>
          <a:pathLst>
            <a:path>
              <a:moveTo>
                <a:pt x="4761" y="1548929"/>
              </a:moveTo>
              <a:arcTo wR="1675148" hR="1675148" stAng="11059273" swAng="637072"/>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85D7E37-D9BD-4024-BC72-1BBB5B2DE22E}">
      <dsp:nvSpPr>
        <dsp:cNvPr id="0" name=""/>
        <dsp:cNvSpPr/>
      </dsp:nvSpPr>
      <dsp:spPr>
        <a:xfrm>
          <a:off x="639989" y="647096"/>
          <a:ext cx="1427718" cy="620745"/>
        </a:xfrm>
        <a:prstGeom prst="roundRect">
          <a:avLst/>
        </a:prstGeom>
        <a:solidFill>
          <a:schemeClr val="lt1"/>
        </a:solidFill>
        <a:ln w="12700" cap="flat" cmpd="sng" algn="ctr">
          <a:solidFill>
            <a:schemeClr val="accent6"/>
          </a:solidFill>
          <a:prstDash val="solid"/>
          <a:miter lim="800000"/>
        </a:ln>
        <a:effectLst/>
      </dsp:spPr>
      <dsp:style>
        <a:lnRef idx="2">
          <a:schemeClr val="accent6"/>
        </a:lnRef>
        <a:fillRef idx="1">
          <a:schemeClr val="lt1"/>
        </a:fillRef>
        <a:effectRef idx="0">
          <a:schemeClr val="accent6"/>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Susceptible host</a:t>
          </a:r>
        </a:p>
      </dsp:txBody>
      <dsp:txXfrm>
        <a:off x="670291" y="677398"/>
        <a:ext cx="1367114" cy="560141"/>
      </dsp:txXfrm>
    </dsp:sp>
    <dsp:sp modelId="{4D7518C9-DCBA-4D9F-80E7-D62DAFD4C77E}">
      <dsp:nvSpPr>
        <dsp:cNvPr id="0" name=""/>
        <dsp:cNvSpPr/>
      </dsp:nvSpPr>
      <dsp:spPr>
        <a:xfrm>
          <a:off x="982156" y="290719"/>
          <a:ext cx="3350296" cy="3350296"/>
        </a:xfrm>
        <a:custGeom>
          <a:avLst/>
          <a:gdLst/>
          <a:ahLst/>
          <a:cxnLst/>
          <a:rect l="0" t="0" r="0" b="0"/>
          <a:pathLst>
            <a:path>
              <a:moveTo>
                <a:pt x="738571" y="286283"/>
              </a:moveTo>
              <a:arcTo wR="1675148" hR="1675148" stAng="14160381" swAng="740316"/>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9D1FD-0B22-44BF-804F-38C5FF4A3386}">
      <dsp:nvSpPr>
        <dsp:cNvPr id="0" name=""/>
        <dsp:cNvSpPr/>
      </dsp:nvSpPr>
      <dsp:spPr>
        <a:xfrm>
          <a:off x="1622750" y="1423083"/>
          <a:ext cx="966138" cy="403443"/>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Direct transmission</a:t>
          </a:r>
        </a:p>
      </dsp:txBody>
      <dsp:txXfrm>
        <a:off x="1634566" y="1434899"/>
        <a:ext cx="942506" cy="379811"/>
      </dsp:txXfrm>
    </dsp:sp>
    <dsp:sp modelId="{1ADF6484-3E6E-4889-97CF-D9BC7A84E18A}">
      <dsp:nvSpPr>
        <dsp:cNvPr id="0" name=""/>
        <dsp:cNvSpPr/>
      </dsp:nvSpPr>
      <dsp:spPr>
        <a:xfrm rot="17589238">
          <a:off x="2222438" y="1053098"/>
          <a:ext cx="1207819" cy="32882"/>
        </a:xfrm>
        <a:custGeom>
          <a:avLst/>
          <a:gdLst/>
          <a:ahLst/>
          <a:cxnLst/>
          <a:rect l="0" t="0" r="0" b="0"/>
          <a:pathLst>
            <a:path>
              <a:moveTo>
                <a:pt x="0" y="16441"/>
              </a:moveTo>
              <a:lnTo>
                <a:pt x="1207819" y="164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2796152" y="1039344"/>
        <a:ext cx="60390" cy="60390"/>
      </dsp:txXfrm>
    </dsp:sp>
    <dsp:sp modelId="{CC462B86-F164-4F0D-BAF0-64327E94C2EA}">
      <dsp:nvSpPr>
        <dsp:cNvPr id="0" name=""/>
        <dsp:cNvSpPr/>
      </dsp:nvSpPr>
      <dsp:spPr>
        <a:xfrm>
          <a:off x="3063807" y="331867"/>
          <a:ext cx="753956" cy="364814"/>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Direct contact</a:t>
          </a:r>
        </a:p>
      </dsp:txBody>
      <dsp:txXfrm>
        <a:off x="3074492" y="342552"/>
        <a:ext cx="732586" cy="343444"/>
      </dsp:txXfrm>
    </dsp:sp>
    <dsp:sp modelId="{B19FD381-C828-40B3-8AF6-206BB11AE71D}">
      <dsp:nvSpPr>
        <dsp:cNvPr id="0" name=""/>
        <dsp:cNvSpPr/>
      </dsp:nvSpPr>
      <dsp:spPr>
        <a:xfrm rot="478477">
          <a:off x="3817177" y="506244"/>
          <a:ext cx="121267" cy="32882"/>
        </a:xfrm>
        <a:custGeom>
          <a:avLst/>
          <a:gdLst/>
          <a:ahLst/>
          <a:cxnLst/>
          <a:rect l="0" t="0" r="0" b="0"/>
          <a:pathLst>
            <a:path>
              <a:moveTo>
                <a:pt x="0" y="16441"/>
              </a:moveTo>
              <a:lnTo>
                <a:pt x="121267" y="164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3874779" y="519654"/>
        <a:ext cx="6063" cy="6063"/>
      </dsp:txXfrm>
    </dsp:sp>
    <dsp:sp modelId="{15978340-5882-461B-B6E0-EC1A4CB6EF88}">
      <dsp:nvSpPr>
        <dsp:cNvPr id="0" name=""/>
        <dsp:cNvSpPr/>
      </dsp:nvSpPr>
      <dsp:spPr>
        <a:xfrm>
          <a:off x="3937858" y="20356"/>
          <a:ext cx="3599524" cy="1021483"/>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solidFill>
                <a:schemeClr val="accent1"/>
              </a:solidFill>
            </a:rPr>
            <a:t>Transmission due to physical touch between an infected host and a susceptible host via skin/body fluids</a:t>
          </a:r>
        </a:p>
        <a:p>
          <a:pPr lvl="0" algn="ctr" defTabSz="533400">
            <a:lnSpc>
              <a:spcPct val="90000"/>
            </a:lnSpc>
            <a:spcBef>
              <a:spcPct val="0"/>
            </a:spcBef>
            <a:spcAft>
              <a:spcPct val="35000"/>
            </a:spcAft>
          </a:pPr>
          <a:r>
            <a:rPr lang="en-US" sz="1200" kern="1200" dirty="0">
              <a:solidFill>
                <a:schemeClr val="accent1"/>
              </a:solidFill>
            </a:rPr>
            <a:t>ABL via infected bat</a:t>
          </a:r>
        </a:p>
        <a:p>
          <a:pPr lvl="0" algn="ctr" defTabSz="533400">
            <a:lnSpc>
              <a:spcPct val="90000"/>
            </a:lnSpc>
            <a:spcBef>
              <a:spcPct val="0"/>
            </a:spcBef>
            <a:spcAft>
              <a:spcPct val="35000"/>
            </a:spcAft>
          </a:pPr>
          <a:r>
            <a:rPr lang="en-US" sz="1200" kern="1200" dirty="0">
              <a:solidFill>
                <a:schemeClr val="accent1"/>
              </a:solidFill>
            </a:rPr>
            <a:t>Influenza</a:t>
          </a:r>
        </a:p>
      </dsp:txBody>
      <dsp:txXfrm>
        <a:off x="3967776" y="50274"/>
        <a:ext cx="3539688" cy="961647"/>
      </dsp:txXfrm>
    </dsp:sp>
    <dsp:sp modelId="{14857194-9E52-4A15-8E91-4C2022729183}">
      <dsp:nvSpPr>
        <dsp:cNvPr id="0" name=""/>
        <dsp:cNvSpPr/>
      </dsp:nvSpPr>
      <dsp:spPr>
        <a:xfrm>
          <a:off x="2588888" y="1608364"/>
          <a:ext cx="474918" cy="32882"/>
        </a:xfrm>
        <a:custGeom>
          <a:avLst/>
          <a:gdLst/>
          <a:ahLst/>
          <a:cxnLst/>
          <a:rect l="0" t="0" r="0" b="0"/>
          <a:pathLst>
            <a:path>
              <a:moveTo>
                <a:pt x="0" y="16441"/>
              </a:moveTo>
              <a:lnTo>
                <a:pt x="474918" y="164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2814474" y="1612932"/>
        <a:ext cx="23745" cy="23745"/>
      </dsp:txXfrm>
    </dsp:sp>
    <dsp:sp modelId="{DF814F17-8525-4209-AE4C-164E9FDA1BC5}">
      <dsp:nvSpPr>
        <dsp:cNvPr id="0" name=""/>
        <dsp:cNvSpPr/>
      </dsp:nvSpPr>
      <dsp:spPr>
        <a:xfrm>
          <a:off x="3063807" y="1442398"/>
          <a:ext cx="753956" cy="364814"/>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Close contact</a:t>
          </a:r>
        </a:p>
      </dsp:txBody>
      <dsp:txXfrm>
        <a:off x="3074492" y="1453083"/>
        <a:ext cx="732586" cy="343444"/>
      </dsp:txXfrm>
    </dsp:sp>
    <dsp:sp modelId="{48D45E31-0320-47BA-861D-782189FDECF4}">
      <dsp:nvSpPr>
        <dsp:cNvPr id="0" name=""/>
        <dsp:cNvSpPr/>
      </dsp:nvSpPr>
      <dsp:spPr>
        <a:xfrm>
          <a:off x="3817763" y="1608364"/>
          <a:ext cx="116034" cy="32882"/>
        </a:xfrm>
        <a:custGeom>
          <a:avLst/>
          <a:gdLst/>
          <a:ahLst/>
          <a:cxnLst/>
          <a:rect l="0" t="0" r="0" b="0"/>
          <a:pathLst>
            <a:path>
              <a:moveTo>
                <a:pt x="0" y="16441"/>
              </a:moveTo>
              <a:lnTo>
                <a:pt x="116034" y="164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3872879" y="1621904"/>
        <a:ext cx="5801" cy="5801"/>
      </dsp:txXfrm>
    </dsp:sp>
    <dsp:sp modelId="{1D82A5D6-1EA5-41FD-A91B-588171F13877}">
      <dsp:nvSpPr>
        <dsp:cNvPr id="0" name=""/>
        <dsp:cNvSpPr/>
      </dsp:nvSpPr>
      <dsp:spPr>
        <a:xfrm>
          <a:off x="3933797" y="1114063"/>
          <a:ext cx="3599524" cy="1021483"/>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solidFill>
                <a:schemeClr val="accent1"/>
              </a:solidFill>
            </a:rPr>
            <a:t>Transmission of pathogen in airborne droplets between an infected host and a susceptible host, such as sneezing/coughing within 1 metre or due</a:t>
          </a:r>
          <a:br>
            <a:rPr lang="en-GB" sz="1200" kern="1200" dirty="0">
              <a:solidFill>
                <a:schemeClr val="accent1"/>
              </a:solidFill>
            </a:rPr>
          </a:br>
          <a:r>
            <a:rPr lang="en-GB" sz="1200" kern="1200" dirty="0">
              <a:solidFill>
                <a:schemeClr val="accent1"/>
              </a:solidFill>
            </a:rPr>
            <a:t>to close proximity</a:t>
          </a:r>
          <a:endParaRPr lang="en-US" sz="1200" kern="1200" dirty="0">
            <a:solidFill>
              <a:schemeClr val="accent1"/>
            </a:solidFill>
          </a:endParaRPr>
        </a:p>
        <a:p>
          <a:pPr lvl="0" algn="ctr" defTabSz="533400">
            <a:lnSpc>
              <a:spcPct val="90000"/>
            </a:lnSpc>
            <a:spcBef>
              <a:spcPct val="0"/>
            </a:spcBef>
            <a:spcAft>
              <a:spcPct val="35000"/>
            </a:spcAft>
          </a:pPr>
          <a:r>
            <a:rPr lang="en-US" sz="1200" kern="1200" dirty="0">
              <a:solidFill>
                <a:schemeClr val="accent1"/>
              </a:solidFill>
            </a:rPr>
            <a:t>Influenza</a:t>
          </a:r>
        </a:p>
      </dsp:txBody>
      <dsp:txXfrm>
        <a:off x="3963715" y="1143981"/>
        <a:ext cx="3539688" cy="961647"/>
      </dsp:txXfrm>
    </dsp:sp>
    <dsp:sp modelId="{31529E59-461E-469C-998A-1CFF43875944}">
      <dsp:nvSpPr>
        <dsp:cNvPr id="0" name=""/>
        <dsp:cNvSpPr/>
      </dsp:nvSpPr>
      <dsp:spPr>
        <a:xfrm rot="4010762">
          <a:off x="2222438" y="2163629"/>
          <a:ext cx="1207819" cy="32882"/>
        </a:xfrm>
        <a:custGeom>
          <a:avLst/>
          <a:gdLst/>
          <a:ahLst/>
          <a:cxnLst/>
          <a:rect l="0" t="0" r="0" b="0"/>
          <a:pathLst>
            <a:path>
              <a:moveTo>
                <a:pt x="0" y="16441"/>
              </a:moveTo>
              <a:lnTo>
                <a:pt x="1207819" y="1644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2796152" y="2149875"/>
        <a:ext cx="60390" cy="60390"/>
      </dsp:txXfrm>
    </dsp:sp>
    <dsp:sp modelId="{8CB6B122-FBD7-43C1-ADA8-2767B31436C9}">
      <dsp:nvSpPr>
        <dsp:cNvPr id="0" name=""/>
        <dsp:cNvSpPr/>
      </dsp:nvSpPr>
      <dsp:spPr>
        <a:xfrm>
          <a:off x="3063807" y="2552929"/>
          <a:ext cx="753956" cy="364814"/>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Reservoir (other)</a:t>
          </a:r>
        </a:p>
      </dsp:txBody>
      <dsp:txXfrm>
        <a:off x="3074492" y="2563614"/>
        <a:ext cx="732586" cy="343444"/>
      </dsp:txXfrm>
    </dsp:sp>
    <dsp:sp modelId="{50A61FC8-F316-46FC-B5CB-F1A6D86C7FB8}">
      <dsp:nvSpPr>
        <dsp:cNvPr id="0" name=""/>
        <dsp:cNvSpPr/>
      </dsp:nvSpPr>
      <dsp:spPr>
        <a:xfrm>
          <a:off x="3817763" y="2718895"/>
          <a:ext cx="116046" cy="32882"/>
        </a:xfrm>
        <a:custGeom>
          <a:avLst/>
          <a:gdLst/>
          <a:ahLst/>
          <a:cxnLst/>
          <a:rect l="0" t="0" r="0" b="0"/>
          <a:pathLst>
            <a:path>
              <a:moveTo>
                <a:pt x="0" y="16441"/>
              </a:moveTo>
              <a:lnTo>
                <a:pt x="116046" y="1644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3872885" y="2732435"/>
        <a:ext cx="5802" cy="5802"/>
      </dsp:txXfrm>
    </dsp:sp>
    <dsp:sp modelId="{157DF956-E418-4152-A595-E5743C6A7454}">
      <dsp:nvSpPr>
        <dsp:cNvPr id="0" name=""/>
        <dsp:cNvSpPr/>
      </dsp:nvSpPr>
      <dsp:spPr>
        <a:xfrm>
          <a:off x="3933809" y="2224594"/>
          <a:ext cx="3599524" cy="1021483"/>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Transmission from a</a:t>
          </a:r>
          <a:r>
            <a:rPr lang="en-GB" sz="1200" kern="1200" dirty="0">
              <a:solidFill>
                <a:schemeClr val="accent1"/>
              </a:solidFill>
            </a:rPr>
            <a:t>n inanimate reservoir/fomite to a susceptible host. A reservoir could be soil, as for </a:t>
          </a:r>
          <a:r>
            <a:rPr lang="en-US" sz="1200" kern="1200" dirty="0">
              <a:solidFill>
                <a:schemeClr val="accent1"/>
              </a:solidFill>
            </a:rPr>
            <a:t>tetanus bacteria.</a:t>
          </a:r>
        </a:p>
        <a:p>
          <a:pPr lvl="0" algn="ctr" defTabSz="533400">
            <a:lnSpc>
              <a:spcPct val="90000"/>
            </a:lnSpc>
            <a:spcBef>
              <a:spcPct val="0"/>
            </a:spcBef>
            <a:spcAft>
              <a:spcPct val="35000"/>
            </a:spcAft>
          </a:pPr>
          <a:r>
            <a:rPr lang="en-US" sz="1200" kern="1200" dirty="0">
              <a:solidFill>
                <a:schemeClr val="accent1"/>
              </a:solidFill>
            </a:rPr>
            <a:t>Tetanus</a:t>
          </a:r>
        </a:p>
        <a:p>
          <a:pPr lvl="0" algn="ctr" defTabSz="533400">
            <a:lnSpc>
              <a:spcPct val="90000"/>
            </a:lnSpc>
            <a:spcBef>
              <a:spcPct val="0"/>
            </a:spcBef>
            <a:spcAft>
              <a:spcPct val="35000"/>
            </a:spcAft>
          </a:pPr>
          <a:r>
            <a:rPr lang="en-US" sz="1200" kern="1200" dirty="0">
              <a:solidFill>
                <a:schemeClr val="accent1"/>
              </a:solidFill>
            </a:rPr>
            <a:t>Influenza (fomite)</a:t>
          </a:r>
        </a:p>
      </dsp:txBody>
      <dsp:txXfrm>
        <a:off x="3963727" y="2254512"/>
        <a:ext cx="3539688" cy="96164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9D1FD-0B22-44BF-804F-38C5FF4A3386}">
      <dsp:nvSpPr>
        <dsp:cNvPr id="0" name=""/>
        <dsp:cNvSpPr/>
      </dsp:nvSpPr>
      <dsp:spPr>
        <a:xfrm>
          <a:off x="596579" y="606506"/>
          <a:ext cx="935820" cy="390783"/>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Indirect transmission</a:t>
          </a:r>
        </a:p>
      </dsp:txBody>
      <dsp:txXfrm>
        <a:off x="608025" y="617952"/>
        <a:ext cx="912928" cy="367891"/>
      </dsp:txXfrm>
    </dsp:sp>
    <dsp:sp modelId="{14857194-9E52-4A15-8E91-4C2022729183}">
      <dsp:nvSpPr>
        <dsp:cNvPr id="0" name=""/>
        <dsp:cNvSpPr/>
      </dsp:nvSpPr>
      <dsp:spPr>
        <a:xfrm>
          <a:off x="1532400" y="769630"/>
          <a:ext cx="305427" cy="64536"/>
        </a:xfrm>
        <a:custGeom>
          <a:avLst/>
          <a:gdLst/>
          <a:ahLst/>
          <a:cxnLst/>
          <a:rect l="0" t="0" r="0" b="0"/>
          <a:pathLst>
            <a:path>
              <a:moveTo>
                <a:pt x="0" y="32268"/>
              </a:moveTo>
              <a:lnTo>
                <a:pt x="305427" y="322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1677478" y="794262"/>
        <a:ext cx="15271" cy="15271"/>
      </dsp:txXfrm>
    </dsp:sp>
    <dsp:sp modelId="{DF814F17-8525-4209-AE4C-164E9FDA1BC5}">
      <dsp:nvSpPr>
        <dsp:cNvPr id="0" name=""/>
        <dsp:cNvSpPr/>
      </dsp:nvSpPr>
      <dsp:spPr>
        <a:xfrm>
          <a:off x="1837827" y="606368"/>
          <a:ext cx="730297" cy="391059"/>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Vector</a:t>
          </a:r>
        </a:p>
      </dsp:txBody>
      <dsp:txXfrm>
        <a:off x="1849281" y="617822"/>
        <a:ext cx="707389" cy="368151"/>
      </dsp:txXfrm>
    </dsp:sp>
    <dsp:sp modelId="{48D45E31-0320-47BA-861D-782189FDECF4}">
      <dsp:nvSpPr>
        <dsp:cNvPr id="0" name=""/>
        <dsp:cNvSpPr/>
      </dsp:nvSpPr>
      <dsp:spPr>
        <a:xfrm rot="21588049">
          <a:off x="2568124" y="769166"/>
          <a:ext cx="266983" cy="64536"/>
        </a:xfrm>
        <a:custGeom>
          <a:avLst/>
          <a:gdLst/>
          <a:ahLst/>
          <a:cxnLst/>
          <a:rect l="0" t="0" r="0" b="0"/>
          <a:pathLst>
            <a:path>
              <a:moveTo>
                <a:pt x="0" y="32268"/>
              </a:moveTo>
              <a:lnTo>
                <a:pt x="266983" y="3226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2694941" y="794759"/>
        <a:ext cx="13349" cy="13349"/>
      </dsp:txXfrm>
    </dsp:sp>
    <dsp:sp modelId="{1D82A5D6-1EA5-41FD-A91B-588171F13877}">
      <dsp:nvSpPr>
        <dsp:cNvPr id="0" name=""/>
        <dsp:cNvSpPr/>
      </dsp:nvSpPr>
      <dsp:spPr>
        <a:xfrm>
          <a:off x="2835106" y="0"/>
          <a:ext cx="5517092" cy="1601940"/>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solidFill>
                <a:schemeClr val="accent1"/>
              </a:solidFill>
            </a:rPr>
            <a:t>A living thing that transmits a pathogen from an infected host to a susceptible host. Bats and mosquitoes are vectors.</a:t>
          </a:r>
          <a:endParaRPr lang="en-US" sz="1200" kern="1200" dirty="0">
            <a:solidFill>
              <a:schemeClr val="accent1"/>
            </a:solidFill>
          </a:endParaRPr>
        </a:p>
        <a:p>
          <a:pPr lvl="0" algn="ctr" defTabSz="533400">
            <a:lnSpc>
              <a:spcPct val="90000"/>
            </a:lnSpc>
            <a:spcBef>
              <a:spcPct val="0"/>
            </a:spcBef>
            <a:spcAft>
              <a:spcPct val="35000"/>
            </a:spcAft>
          </a:pPr>
          <a:r>
            <a:rPr lang="en-US" sz="1200" kern="1200" dirty="0">
              <a:solidFill>
                <a:schemeClr val="accent1"/>
              </a:solidFill>
            </a:rPr>
            <a:t>Tetanus via dog-bite saliva</a:t>
          </a:r>
        </a:p>
        <a:p>
          <a:pPr lvl="0" algn="ctr" defTabSz="533400">
            <a:lnSpc>
              <a:spcPct val="90000"/>
            </a:lnSpc>
            <a:spcBef>
              <a:spcPct val="0"/>
            </a:spcBef>
            <a:spcAft>
              <a:spcPct val="35000"/>
            </a:spcAft>
          </a:pPr>
          <a:r>
            <a:rPr lang="en-US" sz="1200" kern="1200" dirty="0">
              <a:solidFill>
                <a:schemeClr val="accent1"/>
              </a:solidFill>
            </a:rPr>
            <a:t>Honeybee viruses via </a:t>
          </a:r>
          <a:r>
            <a:rPr lang="en-US" sz="1200" kern="1200" dirty="0" err="1">
              <a:solidFill>
                <a:schemeClr val="accent1"/>
              </a:solidFill>
            </a:rPr>
            <a:t>varroa</a:t>
          </a:r>
          <a:r>
            <a:rPr lang="en-US" sz="1200" kern="1200" dirty="0">
              <a:solidFill>
                <a:schemeClr val="accent1"/>
              </a:solidFill>
            </a:rPr>
            <a:t> mite</a:t>
          </a:r>
        </a:p>
        <a:p>
          <a:pPr lvl="0" algn="ctr" defTabSz="533400">
            <a:lnSpc>
              <a:spcPct val="90000"/>
            </a:lnSpc>
            <a:spcBef>
              <a:spcPct val="0"/>
            </a:spcBef>
            <a:spcAft>
              <a:spcPct val="35000"/>
            </a:spcAft>
          </a:pPr>
          <a:r>
            <a:rPr lang="en-GB" sz="1200" kern="1200" dirty="0">
              <a:solidFill>
                <a:schemeClr val="accent1"/>
              </a:solidFill>
            </a:rPr>
            <a:t>ABL via healthy carrier bat</a:t>
          </a:r>
          <a:endParaRPr lang="en-US" sz="1200" kern="1200" dirty="0">
            <a:solidFill>
              <a:schemeClr val="accent1"/>
            </a:solidFill>
          </a:endParaRPr>
        </a:p>
        <a:p>
          <a:pPr lvl="0" algn="ctr" defTabSz="533400">
            <a:lnSpc>
              <a:spcPct val="90000"/>
            </a:lnSpc>
            <a:spcBef>
              <a:spcPct val="0"/>
            </a:spcBef>
            <a:spcAft>
              <a:spcPct val="35000"/>
            </a:spcAft>
          </a:pPr>
          <a:r>
            <a:rPr lang="en-US" sz="1200" kern="1200" dirty="0">
              <a:solidFill>
                <a:schemeClr val="accent1"/>
              </a:solidFill>
            </a:rPr>
            <a:t>Ross River disease</a:t>
          </a:r>
        </a:p>
        <a:p>
          <a:pPr lvl="0" algn="ctr" defTabSz="533400">
            <a:lnSpc>
              <a:spcPct val="90000"/>
            </a:lnSpc>
            <a:spcBef>
              <a:spcPct val="0"/>
            </a:spcBef>
            <a:spcAft>
              <a:spcPct val="35000"/>
            </a:spcAft>
          </a:pPr>
          <a:r>
            <a:rPr lang="en-US" sz="1200" kern="1200" dirty="0">
              <a:solidFill>
                <a:schemeClr val="accent1"/>
              </a:solidFill>
            </a:rPr>
            <a:t>Malaria</a:t>
          </a:r>
        </a:p>
      </dsp:txBody>
      <dsp:txXfrm>
        <a:off x="2882025" y="46919"/>
        <a:ext cx="5423254" cy="150810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E9D1FD-0B22-44BF-804F-38C5FF4A3386}">
      <dsp:nvSpPr>
        <dsp:cNvPr id="0" name=""/>
        <dsp:cNvSpPr/>
      </dsp:nvSpPr>
      <dsp:spPr>
        <a:xfrm>
          <a:off x="5572" y="1862073"/>
          <a:ext cx="1349672" cy="563600"/>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Indirect transmission</a:t>
          </a:r>
        </a:p>
      </dsp:txBody>
      <dsp:txXfrm>
        <a:off x="22079" y="1878580"/>
        <a:ext cx="1316658" cy="530586"/>
      </dsp:txXfrm>
    </dsp:sp>
    <dsp:sp modelId="{14857194-9E52-4A15-8E91-4C2022729183}">
      <dsp:nvSpPr>
        <dsp:cNvPr id="0" name=""/>
        <dsp:cNvSpPr/>
      </dsp:nvSpPr>
      <dsp:spPr>
        <a:xfrm>
          <a:off x="1355245" y="2126466"/>
          <a:ext cx="406943" cy="34814"/>
        </a:xfrm>
        <a:custGeom>
          <a:avLst/>
          <a:gdLst/>
          <a:ahLst/>
          <a:cxnLst/>
          <a:rect l="0" t="0" r="0" b="0"/>
          <a:pathLst>
            <a:path>
              <a:moveTo>
                <a:pt x="0" y="17407"/>
              </a:moveTo>
              <a:lnTo>
                <a:pt x="406943" y="1740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1548543" y="2133700"/>
        <a:ext cx="20347" cy="20347"/>
      </dsp:txXfrm>
    </dsp:sp>
    <dsp:sp modelId="{DF814F17-8525-4209-AE4C-164E9FDA1BC5}">
      <dsp:nvSpPr>
        <dsp:cNvPr id="0" name=""/>
        <dsp:cNvSpPr/>
      </dsp:nvSpPr>
      <dsp:spPr>
        <a:xfrm>
          <a:off x="1762188" y="1726058"/>
          <a:ext cx="2460470" cy="835631"/>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accent1"/>
              </a:solidFill>
            </a:rPr>
            <a:t>Soilborne/ waterborne/foodborne and vehicle or fomite </a:t>
          </a:r>
        </a:p>
      </dsp:txBody>
      <dsp:txXfrm>
        <a:off x="1786663" y="1750533"/>
        <a:ext cx="2411520" cy="786681"/>
      </dsp:txXfrm>
    </dsp:sp>
    <dsp:sp modelId="{48D45E31-0320-47BA-861D-782189FDECF4}">
      <dsp:nvSpPr>
        <dsp:cNvPr id="0" name=""/>
        <dsp:cNvSpPr/>
      </dsp:nvSpPr>
      <dsp:spPr>
        <a:xfrm>
          <a:off x="4222659" y="2126466"/>
          <a:ext cx="367169" cy="34814"/>
        </a:xfrm>
        <a:custGeom>
          <a:avLst/>
          <a:gdLst/>
          <a:ahLst/>
          <a:cxnLst/>
          <a:rect l="0" t="0" r="0" b="0"/>
          <a:pathLst>
            <a:path>
              <a:moveTo>
                <a:pt x="0" y="17407"/>
              </a:moveTo>
              <a:lnTo>
                <a:pt x="367169" y="1740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n-US" sz="1200" kern="1200"/>
        </a:p>
      </dsp:txBody>
      <dsp:txXfrm>
        <a:off x="4397064" y="2134694"/>
        <a:ext cx="18358" cy="18358"/>
      </dsp:txXfrm>
    </dsp:sp>
    <dsp:sp modelId="{1D82A5D6-1EA5-41FD-A91B-588171F13877}">
      <dsp:nvSpPr>
        <dsp:cNvPr id="0" name=""/>
        <dsp:cNvSpPr/>
      </dsp:nvSpPr>
      <dsp:spPr>
        <a:xfrm>
          <a:off x="4589829" y="948648"/>
          <a:ext cx="5028452" cy="2390451"/>
        </a:xfrm>
        <a:prstGeom prst="roundRect">
          <a:avLst>
            <a:gd name="adj" fmla="val 10000"/>
          </a:avLst>
        </a:prstGeom>
        <a:solidFill>
          <a:schemeClr val="bg2">
            <a:lumMod val="20000"/>
            <a:lumOff val="80000"/>
          </a:schemeClr>
        </a:solidFill>
        <a:ln w="12700" cap="flat" cmpd="sng" algn="ctr">
          <a:solidFill>
            <a:schemeClr val="accent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solidFill>
                <a:schemeClr val="accent1"/>
              </a:solidFill>
            </a:rPr>
            <a:t>An inanimate object (fomite) acts as an intermediary between the portal of exit from the reservoir and the portal of entry to the host. For example, car tyres and human shoes can carry pathogens from a contaminated area to an area </a:t>
          </a:r>
          <a:r>
            <a:rPr lang="en-US" sz="1200" kern="1200" dirty="0">
              <a:solidFill>
                <a:schemeClr val="accent1"/>
              </a:solidFill>
            </a:rPr>
            <a:t>containing susceptible hosts.</a:t>
          </a:r>
        </a:p>
        <a:p>
          <a:pPr lvl="0" algn="ctr" defTabSz="533400">
            <a:lnSpc>
              <a:spcPct val="90000"/>
            </a:lnSpc>
            <a:spcBef>
              <a:spcPct val="0"/>
            </a:spcBef>
            <a:spcAft>
              <a:spcPct val="35000"/>
            </a:spcAft>
          </a:pPr>
          <a:r>
            <a:rPr lang="en-GB" sz="1200" kern="1200" dirty="0">
              <a:solidFill>
                <a:schemeClr val="accent1"/>
              </a:solidFill>
            </a:rPr>
            <a:t>Pathogens can swim or be carried through water or wet soil from an infected host to a susceptible host.</a:t>
          </a:r>
        </a:p>
        <a:p>
          <a:pPr lvl="0" algn="ctr" defTabSz="533400">
            <a:lnSpc>
              <a:spcPct val="90000"/>
            </a:lnSpc>
            <a:spcBef>
              <a:spcPct val="0"/>
            </a:spcBef>
            <a:spcAft>
              <a:spcPct val="35000"/>
            </a:spcAft>
          </a:pPr>
          <a:r>
            <a:rPr lang="en-GB" sz="1200" kern="1200" dirty="0">
              <a:solidFill>
                <a:schemeClr val="accent1"/>
              </a:solidFill>
            </a:rPr>
            <a:t>Contaminated food (note none of the diseases studies are transmitted this way)</a:t>
          </a:r>
          <a:endParaRPr lang="en-US" sz="1200" kern="1200" dirty="0">
            <a:solidFill>
              <a:schemeClr val="accent1"/>
            </a:solidFill>
          </a:endParaRPr>
        </a:p>
        <a:p>
          <a:pPr lvl="0" algn="ctr" defTabSz="533400">
            <a:lnSpc>
              <a:spcPct val="90000"/>
            </a:lnSpc>
            <a:spcBef>
              <a:spcPct val="0"/>
            </a:spcBef>
            <a:spcAft>
              <a:spcPct val="35000"/>
            </a:spcAft>
          </a:pPr>
          <a:r>
            <a:rPr lang="en-GB" sz="1200" kern="1200" dirty="0">
              <a:solidFill>
                <a:schemeClr val="accent1"/>
              </a:solidFill>
            </a:rPr>
            <a:t>Crown gall can enter via a wound</a:t>
          </a:r>
          <a:endParaRPr lang="en-US" sz="1200" kern="1200" dirty="0">
            <a:solidFill>
              <a:schemeClr val="accent1"/>
            </a:solidFill>
          </a:endParaRPr>
        </a:p>
        <a:p>
          <a:pPr lvl="0" algn="ctr" defTabSz="533400">
            <a:lnSpc>
              <a:spcPct val="90000"/>
            </a:lnSpc>
            <a:spcBef>
              <a:spcPct val="0"/>
            </a:spcBef>
            <a:spcAft>
              <a:spcPct val="35000"/>
            </a:spcAft>
          </a:pPr>
          <a:r>
            <a:rPr lang="en-US" sz="1200" kern="1200" dirty="0" err="1">
              <a:solidFill>
                <a:schemeClr val="accent1"/>
              </a:solidFill>
            </a:rPr>
            <a:t>Chytridiomycosis</a:t>
          </a:r>
          <a:endParaRPr lang="en-US" sz="1200" kern="1200" dirty="0">
            <a:solidFill>
              <a:schemeClr val="accent1"/>
            </a:solidFill>
          </a:endParaRPr>
        </a:p>
        <a:p>
          <a:pPr lvl="0" algn="ctr" defTabSz="533400">
            <a:lnSpc>
              <a:spcPct val="90000"/>
            </a:lnSpc>
            <a:spcBef>
              <a:spcPct val="0"/>
            </a:spcBef>
            <a:spcAft>
              <a:spcPct val="35000"/>
            </a:spcAft>
          </a:pPr>
          <a:r>
            <a:rPr lang="en-US" sz="1200" kern="1200" dirty="0">
              <a:solidFill>
                <a:schemeClr val="accent1"/>
              </a:solidFill>
            </a:rPr>
            <a:t>Phytophthora</a:t>
          </a:r>
        </a:p>
      </dsp:txBody>
      <dsp:txXfrm>
        <a:off x="4659843" y="1018662"/>
        <a:ext cx="4888424" cy="22504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57C27-795C-D74E-BD6C-407E27EAE798}">
      <dsp:nvSpPr>
        <dsp:cNvPr id="0" name=""/>
        <dsp:cNvSpPr/>
      </dsp:nvSpPr>
      <dsp:spPr>
        <a:xfrm>
          <a:off x="2254960" y="1468076"/>
          <a:ext cx="1189600" cy="1189600"/>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GB" sz="1200" kern="1200" dirty="0"/>
            <a:t>Virus structural features</a:t>
          </a:r>
        </a:p>
      </dsp:txBody>
      <dsp:txXfrm>
        <a:off x="2429173" y="1642289"/>
        <a:ext cx="841174" cy="841174"/>
      </dsp:txXfrm>
    </dsp:sp>
    <dsp:sp modelId="{4CC34F38-90A8-5B46-ABDE-DF47D3D4450C}">
      <dsp:nvSpPr>
        <dsp:cNvPr id="0" name=""/>
        <dsp:cNvSpPr/>
      </dsp:nvSpPr>
      <dsp:spPr>
        <a:xfrm rot="16200000">
          <a:off x="2718976" y="1318529"/>
          <a:ext cx="261566" cy="37529"/>
        </a:xfrm>
        <a:custGeom>
          <a:avLst/>
          <a:gdLst/>
          <a:ahLst/>
          <a:cxnLst/>
          <a:rect l="0" t="0" r="0" b="0"/>
          <a:pathLst>
            <a:path>
              <a:moveTo>
                <a:pt x="0" y="18764"/>
              </a:moveTo>
              <a:lnTo>
                <a:pt x="261566" y="1876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2843221" y="1330754"/>
        <a:ext cx="13078" cy="13078"/>
      </dsp:txXfrm>
    </dsp:sp>
    <dsp:sp modelId="{C811FFA8-2FDA-7E48-83C9-39BE0DE0CDB1}">
      <dsp:nvSpPr>
        <dsp:cNvPr id="0" name=""/>
        <dsp:cNvSpPr/>
      </dsp:nvSpPr>
      <dsp:spPr>
        <a:xfrm>
          <a:off x="2121695" y="-174995"/>
          <a:ext cx="1456130" cy="1381506"/>
        </a:xfrm>
        <a:prstGeom prst="ellipse">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GB" sz="1200" kern="1200" dirty="0"/>
        </a:p>
      </dsp:txBody>
      <dsp:txXfrm>
        <a:off x="2334940" y="27322"/>
        <a:ext cx="1029640" cy="976872"/>
      </dsp:txXfrm>
    </dsp:sp>
    <dsp:sp modelId="{25FB1A13-F505-FB44-80CC-6D7FCAC3F91C}">
      <dsp:nvSpPr>
        <dsp:cNvPr id="0" name=""/>
        <dsp:cNvSpPr/>
      </dsp:nvSpPr>
      <dsp:spPr>
        <a:xfrm rot="20520000">
          <a:off x="3412289" y="1840365"/>
          <a:ext cx="129079" cy="37529"/>
        </a:xfrm>
        <a:custGeom>
          <a:avLst/>
          <a:gdLst/>
          <a:ahLst/>
          <a:cxnLst/>
          <a:rect l="0" t="0" r="0" b="0"/>
          <a:pathLst>
            <a:path>
              <a:moveTo>
                <a:pt x="0" y="18764"/>
              </a:moveTo>
              <a:lnTo>
                <a:pt x="129079" y="1876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473602" y="1855902"/>
        <a:ext cx="6453" cy="6453"/>
      </dsp:txXfrm>
    </dsp:sp>
    <dsp:sp modelId="{030558C7-5418-AE4C-9F65-7C0B12CFE20F}">
      <dsp:nvSpPr>
        <dsp:cNvPr id="0" name=""/>
        <dsp:cNvSpPr/>
      </dsp:nvSpPr>
      <dsp:spPr>
        <a:xfrm>
          <a:off x="3491876" y="812912"/>
          <a:ext cx="1658564" cy="1543755"/>
        </a:xfrm>
        <a:prstGeom prst="ellipse">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GB" sz="1200" kern="1200" dirty="0"/>
        </a:p>
      </dsp:txBody>
      <dsp:txXfrm>
        <a:off x="3734767" y="1038990"/>
        <a:ext cx="1172782" cy="1091599"/>
      </dsp:txXfrm>
    </dsp:sp>
    <dsp:sp modelId="{3DF41CD5-1F79-F149-82DE-156D337058D9}">
      <dsp:nvSpPr>
        <dsp:cNvPr id="0" name=""/>
        <dsp:cNvSpPr/>
      </dsp:nvSpPr>
      <dsp:spPr>
        <a:xfrm rot="3240000">
          <a:off x="3164051" y="2594642"/>
          <a:ext cx="171384" cy="37529"/>
        </a:xfrm>
        <a:custGeom>
          <a:avLst/>
          <a:gdLst/>
          <a:ahLst/>
          <a:cxnLst/>
          <a:rect l="0" t="0" r="0" b="0"/>
          <a:pathLst>
            <a:path>
              <a:moveTo>
                <a:pt x="0" y="18764"/>
              </a:moveTo>
              <a:lnTo>
                <a:pt x="171384" y="1876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3245458" y="2609122"/>
        <a:ext cx="8569" cy="8569"/>
      </dsp:txXfrm>
    </dsp:sp>
    <dsp:sp modelId="{BB0C49EB-074B-6A42-927D-93F021A3A835}">
      <dsp:nvSpPr>
        <dsp:cNvPr id="0" name=""/>
        <dsp:cNvSpPr/>
      </dsp:nvSpPr>
      <dsp:spPr>
        <a:xfrm>
          <a:off x="2931017" y="2555451"/>
          <a:ext cx="1656232" cy="1518143"/>
        </a:xfrm>
        <a:prstGeom prst="ellipse">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GB" sz="1200" kern="1200" dirty="0"/>
        </a:p>
      </dsp:txBody>
      <dsp:txXfrm>
        <a:off x="3173567" y="2777778"/>
        <a:ext cx="1171132" cy="1073489"/>
      </dsp:txXfrm>
    </dsp:sp>
    <dsp:sp modelId="{0FF02075-0383-6D4E-9B63-E7E55AB906B0}">
      <dsp:nvSpPr>
        <dsp:cNvPr id="0" name=""/>
        <dsp:cNvSpPr/>
      </dsp:nvSpPr>
      <dsp:spPr>
        <a:xfrm rot="7560000">
          <a:off x="2412800" y="2569819"/>
          <a:ext cx="110020" cy="37529"/>
        </a:xfrm>
        <a:custGeom>
          <a:avLst/>
          <a:gdLst/>
          <a:ahLst/>
          <a:cxnLst/>
          <a:rect l="0" t="0" r="0" b="0"/>
          <a:pathLst>
            <a:path>
              <a:moveTo>
                <a:pt x="0" y="18764"/>
              </a:moveTo>
              <a:lnTo>
                <a:pt x="110020" y="1876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465060" y="2585834"/>
        <a:ext cx="5501" cy="5501"/>
      </dsp:txXfrm>
    </dsp:sp>
    <dsp:sp modelId="{5AF52FB2-AA2E-FB49-BE7D-7849C1D6CC01}">
      <dsp:nvSpPr>
        <dsp:cNvPr id="0" name=""/>
        <dsp:cNvSpPr/>
      </dsp:nvSpPr>
      <dsp:spPr>
        <a:xfrm>
          <a:off x="1115321" y="2462680"/>
          <a:ext cx="1650129" cy="1703685"/>
        </a:xfrm>
        <a:prstGeom prst="ellipse">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GB" sz="1200" kern="1200" dirty="0"/>
        </a:p>
      </dsp:txBody>
      <dsp:txXfrm>
        <a:off x="1356977" y="2712179"/>
        <a:ext cx="1166817" cy="1204687"/>
      </dsp:txXfrm>
    </dsp:sp>
    <dsp:sp modelId="{41B2D57D-00E3-0A4F-9B47-3070FABB9FCB}">
      <dsp:nvSpPr>
        <dsp:cNvPr id="0" name=""/>
        <dsp:cNvSpPr/>
      </dsp:nvSpPr>
      <dsp:spPr>
        <a:xfrm rot="11880000">
          <a:off x="2154343" y="1839761"/>
          <a:ext cx="132982" cy="37529"/>
        </a:xfrm>
        <a:custGeom>
          <a:avLst/>
          <a:gdLst/>
          <a:ahLst/>
          <a:cxnLst/>
          <a:rect l="0" t="0" r="0" b="0"/>
          <a:pathLst>
            <a:path>
              <a:moveTo>
                <a:pt x="0" y="18764"/>
              </a:moveTo>
              <a:lnTo>
                <a:pt x="132982" y="1876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rot="10800000">
        <a:off x="2217510" y="1855202"/>
        <a:ext cx="6649" cy="6649"/>
      </dsp:txXfrm>
    </dsp:sp>
    <dsp:sp modelId="{26DD89F4-DE12-F74E-AF99-133E1172343E}">
      <dsp:nvSpPr>
        <dsp:cNvPr id="0" name=""/>
        <dsp:cNvSpPr/>
      </dsp:nvSpPr>
      <dsp:spPr>
        <a:xfrm>
          <a:off x="555182" y="799369"/>
          <a:ext cx="1646358" cy="1570843"/>
        </a:xfrm>
        <a:prstGeom prst="ellipse">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endParaRPr lang="en-GB" sz="1200" kern="1200" dirty="0"/>
        </a:p>
      </dsp:txBody>
      <dsp:txXfrm>
        <a:off x="796286" y="1029414"/>
        <a:ext cx="1164150" cy="1110753"/>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7158F896-9522-1444-9882-0117335A04E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617562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158F896-9522-1444-9882-0117335A04E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231659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158F896-9522-1444-9882-0117335A04E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2555496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7158F896-9522-1444-9882-0117335A04E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3900520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158F896-9522-1444-9882-0117335A04E4}" type="datetimeFigureOut">
              <a:rPr lang="en-US" smtClean="0"/>
              <a:t>6/1/2022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299258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7158F896-9522-1444-9882-0117335A04E4}"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4233836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7158F896-9522-1444-9882-0117335A04E4}" type="datetimeFigureOut">
              <a:rPr lang="en-US" smtClean="0"/>
              <a:t>6/1/2022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1205791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7158F896-9522-1444-9882-0117335A04E4}" type="datetimeFigureOut">
              <a:rPr lang="en-US" smtClean="0"/>
              <a:t>6/1/2022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1675988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58F896-9522-1444-9882-0117335A04E4}" type="datetimeFigureOut">
              <a:rPr lang="en-US" smtClean="0"/>
              <a:t>6/1/2022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224146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158F896-9522-1444-9882-0117335A04E4}"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39258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7158F896-9522-1444-9882-0117335A04E4}" type="datetimeFigureOut">
              <a:rPr lang="en-US" smtClean="0"/>
              <a:t>6/1/2022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96AD7-E705-174C-AC2D-DCA4C4FE75D4}" type="slidenum">
              <a:rPr lang="en-US" smtClean="0"/>
              <a:t>‹#›</a:t>
            </a:fld>
            <a:endParaRPr lang="en-US"/>
          </a:p>
        </p:txBody>
      </p:sp>
    </p:spTree>
    <p:extLst>
      <p:ext uri="{BB962C8B-B14F-4D97-AF65-F5344CB8AC3E}">
        <p14:creationId xmlns:p14="http://schemas.microsoft.com/office/powerpoint/2010/main" val="23318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58F896-9522-1444-9882-0117335A04E4}" type="datetimeFigureOut">
              <a:rPr lang="en-US" smtClean="0"/>
              <a:t>6/1/2022</a:t>
            </a:fld>
            <a:endParaRPr 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96AD7-E705-174C-AC2D-DCA4C4FE75D4}" type="slidenum">
              <a:rPr lang="en-US" smtClean="0"/>
              <a:t>‹#›</a:t>
            </a:fld>
            <a:endParaRPr lang="en-US"/>
          </a:p>
        </p:txBody>
      </p:sp>
    </p:spTree>
    <p:extLst>
      <p:ext uri="{BB962C8B-B14F-4D97-AF65-F5344CB8AC3E}">
        <p14:creationId xmlns:p14="http://schemas.microsoft.com/office/powerpoint/2010/main" val="2745009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2.png"/><Relationship Id="rId7" Type="http://schemas.openxmlformats.org/officeDocument/2006/relationships/diagramColors" Target="../diagrams/colors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54B3D-C1CC-484A-92F6-FC311657AC51}"/>
              </a:ext>
            </a:extLst>
          </p:cNvPr>
          <p:cNvSpPr>
            <a:spLocks noGrp="1"/>
          </p:cNvSpPr>
          <p:nvPr>
            <p:ph type="ctrTitle"/>
          </p:nvPr>
        </p:nvSpPr>
        <p:spPr>
          <a:xfrm>
            <a:off x="742950" y="649556"/>
            <a:ext cx="8420100" cy="2387600"/>
          </a:xfrm>
        </p:spPr>
        <p:txBody>
          <a:bodyPr/>
          <a:lstStyle/>
          <a:p>
            <a:r>
              <a:rPr lang="en-US" dirty="0"/>
              <a:t>Infectious Disease</a:t>
            </a:r>
          </a:p>
        </p:txBody>
      </p:sp>
      <p:sp>
        <p:nvSpPr>
          <p:cNvPr id="3" name="Subtitle 2">
            <a:extLst>
              <a:ext uri="{FF2B5EF4-FFF2-40B4-BE49-F238E27FC236}">
                <a16:creationId xmlns:a16="http://schemas.microsoft.com/office/drawing/2014/main" id="{6F5613A1-CBD0-7C4E-8679-590FCABC14CA}"/>
              </a:ext>
            </a:extLst>
          </p:cNvPr>
          <p:cNvSpPr>
            <a:spLocks noGrp="1"/>
          </p:cNvSpPr>
          <p:nvPr>
            <p:ph type="subTitle" idx="1"/>
          </p:nvPr>
        </p:nvSpPr>
        <p:spPr>
          <a:xfrm>
            <a:off x="1238250" y="3252716"/>
            <a:ext cx="7429500" cy="2860407"/>
          </a:xfrm>
        </p:spPr>
        <p:txBody>
          <a:bodyPr>
            <a:normAutofit/>
          </a:bodyPr>
          <a:lstStyle/>
          <a:p>
            <a:pPr marL="371475" indent="-371475" algn="l">
              <a:buFont typeface="+mj-lt"/>
              <a:buAutoNum type="arabicPeriod"/>
            </a:pPr>
            <a:r>
              <a:rPr lang="en-US" dirty="0"/>
              <a:t>Pathogens</a:t>
            </a:r>
          </a:p>
          <a:p>
            <a:pPr marL="828675" lvl="1" indent="-371475" algn="l">
              <a:buFont typeface="Arial" panose="020B0604020202020204" pitchFamily="34" charset="0"/>
              <a:buChar char="•"/>
            </a:pPr>
            <a:r>
              <a:rPr lang="en-US" dirty="0"/>
              <a:t>Portal of entry &amp; exit</a:t>
            </a:r>
          </a:p>
          <a:p>
            <a:pPr marL="828675" lvl="1" indent="-371475" algn="l">
              <a:buFont typeface="Arial" panose="020B0604020202020204" pitchFamily="34" charset="0"/>
              <a:buChar char="•"/>
            </a:pPr>
            <a:r>
              <a:rPr lang="en-US" dirty="0"/>
              <a:t>Life cycle</a:t>
            </a:r>
          </a:p>
          <a:p>
            <a:pPr marL="828675" lvl="1" indent="-371475" algn="l">
              <a:buFont typeface="Arial" panose="020B0604020202020204" pitchFamily="34" charset="0"/>
              <a:buChar char="•"/>
            </a:pPr>
            <a:r>
              <a:rPr lang="en-US" dirty="0"/>
              <a:t>Mode of transmission - recap</a:t>
            </a:r>
          </a:p>
          <a:p>
            <a:pPr marL="371475" indent="-371475" algn="l">
              <a:buFont typeface="+mj-lt"/>
              <a:buAutoNum type="arabicPeriod"/>
            </a:pPr>
            <a:r>
              <a:rPr lang="en-US" dirty="0"/>
              <a:t>Virus</a:t>
            </a:r>
          </a:p>
          <a:p>
            <a:pPr marL="828675" lvl="1" indent="-371475" algn="l">
              <a:buFont typeface="Arial" panose="020B0604020202020204" pitchFamily="34" charset="0"/>
              <a:buChar char="•"/>
            </a:pPr>
            <a:r>
              <a:rPr lang="en-US" dirty="0"/>
              <a:t>structure</a:t>
            </a:r>
          </a:p>
          <a:p>
            <a:pPr marL="371475" indent="-371475" algn="l">
              <a:buFont typeface="+mj-lt"/>
              <a:buAutoNum type="arabicPeriod"/>
            </a:pPr>
            <a:r>
              <a:rPr lang="en-US" dirty="0"/>
              <a:t>Virus Replication</a:t>
            </a:r>
          </a:p>
        </p:txBody>
      </p:sp>
    </p:spTree>
    <p:extLst>
      <p:ext uri="{BB962C8B-B14F-4D97-AF65-F5344CB8AC3E}">
        <p14:creationId xmlns:p14="http://schemas.microsoft.com/office/powerpoint/2010/main" val="3308165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BB7417D-07F3-374E-A189-6A3C6D9AE27B}"/>
              </a:ext>
            </a:extLst>
          </p:cNvPr>
          <p:cNvGrpSpPr/>
          <p:nvPr/>
        </p:nvGrpSpPr>
        <p:grpSpPr>
          <a:xfrm>
            <a:off x="-35780" y="-68438"/>
            <a:ext cx="9798074" cy="6808285"/>
            <a:chOff x="-35780" y="-68438"/>
            <a:chExt cx="9798074" cy="6808285"/>
          </a:xfrm>
        </p:grpSpPr>
        <p:sp>
          <p:nvSpPr>
            <p:cNvPr id="8" name="Text Box 1">
              <a:extLst>
                <a:ext uri="{FF2B5EF4-FFF2-40B4-BE49-F238E27FC236}">
                  <a16:creationId xmlns:a16="http://schemas.microsoft.com/office/drawing/2014/main" id="{C588BACD-B30B-364E-8996-7DBE1C9AC7CA}"/>
                </a:ext>
              </a:extLst>
            </p:cNvPr>
            <p:cNvSpPr txBox="1"/>
            <p:nvPr/>
          </p:nvSpPr>
          <p:spPr>
            <a:xfrm>
              <a:off x="-35780" y="-68438"/>
              <a:ext cx="2978150" cy="787400"/>
            </a:xfrm>
            <a:prstGeom prst="rect">
              <a:avLst/>
            </a:prstGeom>
            <a:noFill/>
            <a:ln>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AU" sz="3000" b="1" dirty="0">
                  <a:ln w="10160" cap="flat" cmpd="sng" algn="ctr">
                    <a:solidFill>
                      <a:srgbClr val="5B9BD5"/>
                    </a:solidFill>
                    <a:prstDash val="solid"/>
                    <a:round/>
                  </a:ln>
                  <a:noFill/>
                  <a:effectLst>
                    <a:outerShdw blurRad="38100" dist="22860" dir="5400000" algn="tl">
                      <a:srgbClr val="000000">
                        <a:alpha val="30000"/>
                      </a:srgbClr>
                    </a:outerShdw>
                  </a:effectLst>
                  <a:latin typeface="Elephant Pro" pitchFamily="2" charset="0"/>
                  <a:ea typeface="Calibri" panose="020F0502020204030204" pitchFamily="34" charset="0"/>
                  <a:cs typeface="Times New Roman" panose="02020603050405020304" pitchFamily="18" charset="0"/>
                </a:rPr>
                <a:t>Infectious Disease</a:t>
              </a:r>
              <a:endParaRPr lang="en-AU" sz="30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12" name="Straight Connector 11">
              <a:extLst>
                <a:ext uri="{FF2B5EF4-FFF2-40B4-BE49-F238E27FC236}">
                  <a16:creationId xmlns:a16="http://schemas.microsoft.com/office/drawing/2014/main" id="{7D35535E-92B0-5845-B2A7-FC2028149F55}"/>
                </a:ext>
              </a:extLst>
            </p:cNvPr>
            <p:cNvCxnSpPr/>
            <p:nvPr/>
          </p:nvCxnSpPr>
          <p:spPr>
            <a:xfrm>
              <a:off x="2838694" y="3335548"/>
              <a:ext cx="0" cy="3404299"/>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8AB3D2F-E8BF-DE49-96D5-BEDE2A4E78C7}"/>
                </a:ext>
              </a:extLst>
            </p:cNvPr>
            <p:cNvCxnSpPr/>
            <p:nvPr/>
          </p:nvCxnSpPr>
          <p:spPr>
            <a:xfrm>
              <a:off x="154112" y="3298304"/>
              <a:ext cx="9608182" cy="744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21" name="Title 1">
            <a:extLst>
              <a:ext uri="{FF2B5EF4-FFF2-40B4-BE49-F238E27FC236}">
                <a16:creationId xmlns:a16="http://schemas.microsoft.com/office/drawing/2014/main" id="{D133BD5F-D29E-1D4B-A1E0-741FEF5A1E26}"/>
              </a:ext>
            </a:extLst>
          </p:cNvPr>
          <p:cNvSpPr>
            <a:spLocks noGrp="1" noChangeArrowheads="1"/>
          </p:cNvSpPr>
          <p:nvPr>
            <p:ph type="title"/>
          </p:nvPr>
        </p:nvSpPr>
        <p:spPr>
          <a:xfrm>
            <a:off x="567561" y="4068650"/>
            <a:ext cx="1854226" cy="685800"/>
          </a:xfrm>
        </p:spPr>
        <p:txBody>
          <a:bodyPr>
            <a:noAutofit/>
          </a:bodyPr>
          <a:lstStyle/>
          <a:p>
            <a:pPr algn="ctr">
              <a:lnSpc>
                <a:spcPct val="100000"/>
              </a:lnSpc>
              <a:defRPr/>
            </a:pPr>
            <a:r>
              <a:rPr lang="en-AU" sz="1200" b="1" dirty="0">
                <a:latin typeface="+mn-lt"/>
              </a:rPr>
              <a:t/>
            </a:r>
            <a:br>
              <a:rPr lang="en-AU" sz="1200" b="1" dirty="0">
                <a:latin typeface="+mn-lt"/>
              </a:rPr>
            </a:br>
            <a:r>
              <a:rPr lang="en-AU" sz="1200" dirty="0">
                <a:latin typeface="Calibri" panose="020F0502020204030204" pitchFamily="34" charset="0"/>
                <a:ea typeface="Calibri" panose="020F0502020204030204" pitchFamily="34" charset="0"/>
                <a:cs typeface="Times New Roman" panose="02020603050405020304" pitchFamily="18" charset="0"/>
              </a:rPr>
              <a:t/>
            </a:r>
            <a:br>
              <a:rPr lang="en-AU" sz="1200" dirty="0">
                <a:latin typeface="Calibri" panose="020F0502020204030204" pitchFamily="34" charset="0"/>
                <a:ea typeface="Calibri" panose="020F0502020204030204" pitchFamily="34" charset="0"/>
                <a:cs typeface="Times New Roman" panose="02020603050405020304" pitchFamily="18" charset="0"/>
              </a:rPr>
            </a:br>
            <a:endParaRPr lang="en-AU" altLang="en-US" sz="1200" b="1" dirty="0"/>
          </a:p>
        </p:txBody>
      </p:sp>
      <p:sp>
        <p:nvSpPr>
          <p:cNvPr id="31" name="Title 1">
            <a:extLst>
              <a:ext uri="{FF2B5EF4-FFF2-40B4-BE49-F238E27FC236}">
                <a16:creationId xmlns:a16="http://schemas.microsoft.com/office/drawing/2014/main" id="{7D2DC90B-4285-D448-A86C-04330B5E29F3}"/>
              </a:ext>
            </a:extLst>
          </p:cNvPr>
          <p:cNvSpPr txBox="1">
            <a:spLocks noChangeArrowheads="1"/>
          </p:cNvSpPr>
          <p:nvPr/>
        </p:nvSpPr>
        <p:spPr>
          <a:xfrm>
            <a:off x="340782" y="4184677"/>
            <a:ext cx="2174780" cy="685800"/>
          </a:xfrm>
          <a:prstGeom prst="rect">
            <a:avLst/>
          </a:prstGeom>
        </p:spPr>
        <p:txBody>
          <a:bodyPr vert="horz" lIns="91440" tIns="45720" rIns="91440" bIns="45720" rtlCol="0" anchor="ctr">
            <a:noAutofit/>
          </a:bodyPr>
          <a:lstStyle>
            <a:lvl1pPr algn="l" defTabSz="914400" rtl="0" eaLnBrk="0" fontAlgn="base" latinLnBrk="0" hangingPunct="0">
              <a:lnSpc>
                <a:spcPts val="2400"/>
              </a:lnSpc>
              <a:spcBef>
                <a:spcPct val="0"/>
              </a:spcBef>
              <a:spcAft>
                <a:spcPct val="0"/>
              </a:spcAft>
              <a:buNone/>
              <a:defRPr sz="2200" kern="1200">
                <a:solidFill>
                  <a:schemeClr val="accent1"/>
                </a:solidFill>
                <a:latin typeface="+mj-lt"/>
                <a:ea typeface="MS PGothic" panose="020B0600070205080204" pitchFamily="34" charset="-128"/>
                <a:cs typeface="ＭＳ Ｐゴシック" charset="0"/>
              </a:defRPr>
            </a:lvl1pPr>
            <a:lvl2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2pPr>
            <a:lvl3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3pPr>
            <a:lvl4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4pPr>
            <a:lvl5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5pPr>
            <a:lvl6pPr marL="457200" algn="l" rtl="0" eaLnBrk="1" fontAlgn="base" hangingPunct="1">
              <a:lnSpc>
                <a:spcPts val="2400"/>
              </a:lnSpc>
              <a:spcBef>
                <a:spcPct val="0"/>
              </a:spcBef>
              <a:spcAft>
                <a:spcPct val="0"/>
              </a:spcAft>
              <a:defRPr sz="2200">
                <a:solidFill>
                  <a:schemeClr val="accent1"/>
                </a:solidFill>
                <a:latin typeface="Arial" charset="0"/>
              </a:defRPr>
            </a:lvl6pPr>
            <a:lvl7pPr marL="914400" algn="l" rtl="0" eaLnBrk="1" fontAlgn="base" hangingPunct="1">
              <a:lnSpc>
                <a:spcPts val="2400"/>
              </a:lnSpc>
              <a:spcBef>
                <a:spcPct val="0"/>
              </a:spcBef>
              <a:spcAft>
                <a:spcPct val="0"/>
              </a:spcAft>
              <a:defRPr sz="2200">
                <a:solidFill>
                  <a:schemeClr val="accent1"/>
                </a:solidFill>
                <a:latin typeface="Arial" charset="0"/>
              </a:defRPr>
            </a:lvl7pPr>
            <a:lvl8pPr marL="1371600" algn="l" rtl="0" eaLnBrk="1" fontAlgn="base" hangingPunct="1">
              <a:lnSpc>
                <a:spcPts val="2400"/>
              </a:lnSpc>
              <a:spcBef>
                <a:spcPct val="0"/>
              </a:spcBef>
              <a:spcAft>
                <a:spcPct val="0"/>
              </a:spcAft>
              <a:defRPr sz="2200">
                <a:solidFill>
                  <a:schemeClr val="accent1"/>
                </a:solidFill>
                <a:latin typeface="Arial" charset="0"/>
              </a:defRPr>
            </a:lvl8pPr>
            <a:lvl9pPr marL="1828800" algn="l" rtl="0" eaLnBrk="1" fontAlgn="base" hangingPunct="1">
              <a:lnSpc>
                <a:spcPts val="2400"/>
              </a:lnSpc>
              <a:spcBef>
                <a:spcPct val="0"/>
              </a:spcBef>
              <a:spcAft>
                <a:spcPct val="0"/>
              </a:spcAft>
              <a:defRPr sz="2200">
                <a:solidFill>
                  <a:schemeClr val="accent1"/>
                </a:solidFill>
                <a:latin typeface="Arial" charset="0"/>
              </a:defRPr>
            </a:lvl9pPr>
          </a:lstStyle>
          <a:p>
            <a:pPr algn="ctr">
              <a:lnSpc>
                <a:spcPct val="100000"/>
              </a:lnSpc>
              <a:defRPr/>
            </a:pP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Recap: </a:t>
            </a:r>
          </a:p>
          <a:p>
            <a:pPr algn="ctr">
              <a:lnSpc>
                <a:spcPct val="100000"/>
              </a:lnSpc>
              <a:defRPr/>
            </a:pPr>
            <a:endPar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cs typeface="Times New Roman" panose="02020603050405020304" pitchFamily="18" charset="0"/>
            </a:endParaRPr>
          </a:p>
          <a:p>
            <a:pPr algn="ctr">
              <a:lnSpc>
                <a:spcPct val="100000"/>
              </a:lnSpc>
              <a:defRPr/>
            </a:pPr>
            <a:r>
              <a:rPr lang="en-AU" sz="1200" b="1" dirty="0">
                <a:solidFill>
                  <a:schemeClr val="tx1"/>
                </a:solidFill>
                <a:latin typeface="+mn-lt"/>
              </a:rPr>
              <a:t>Define the term pathogen and state the four groups of pathogens can cause disease</a:t>
            </a:r>
            <a:r>
              <a:rPr lang="en-AU" sz="1200" dirty="0"/>
              <a:t/>
            </a:r>
            <a:br>
              <a:rPr lang="en-AU" sz="1200" dirty="0"/>
            </a:br>
            <a:r>
              <a:rPr lang="en-AU" sz="1200" dirty="0">
                <a:latin typeface="Calibri" panose="020F0502020204030204" pitchFamily="34" charset="0"/>
                <a:ea typeface="Calibri" panose="020F0502020204030204" pitchFamily="34" charset="0"/>
                <a:cs typeface="Times New Roman" panose="02020603050405020304" pitchFamily="18" charset="0"/>
              </a:rPr>
              <a:t/>
            </a:r>
            <a:br>
              <a:rPr lang="en-AU" sz="1200" dirty="0">
                <a:latin typeface="Calibri" panose="020F0502020204030204" pitchFamily="34" charset="0"/>
                <a:ea typeface="Calibri" panose="020F0502020204030204" pitchFamily="34" charset="0"/>
                <a:cs typeface="Times New Roman" panose="02020603050405020304" pitchFamily="18" charset="0"/>
              </a:rPr>
            </a:br>
            <a:endParaRPr lang="en-AU" altLang="en-US" sz="1200" b="1" dirty="0"/>
          </a:p>
        </p:txBody>
      </p:sp>
      <p:grpSp>
        <p:nvGrpSpPr>
          <p:cNvPr id="15" name="Group 3">
            <a:extLst>
              <a:ext uri="{FF2B5EF4-FFF2-40B4-BE49-F238E27FC236}">
                <a16:creationId xmlns:a16="http://schemas.microsoft.com/office/drawing/2014/main" id="{297065E2-B2AD-8043-976A-C5A85819D1B1}"/>
              </a:ext>
            </a:extLst>
          </p:cNvPr>
          <p:cNvGrpSpPr>
            <a:grpSpLocks/>
          </p:cNvGrpSpPr>
          <p:nvPr/>
        </p:nvGrpSpPr>
        <p:grpSpPr bwMode="auto">
          <a:xfrm>
            <a:off x="2994312" y="69568"/>
            <a:ext cx="6673390" cy="2981203"/>
            <a:chOff x="952709" y="4660027"/>
            <a:chExt cx="7600950" cy="1511300"/>
          </a:xfrm>
        </p:grpSpPr>
        <p:sp>
          <p:nvSpPr>
            <p:cNvPr id="19" name="Text Box 3">
              <a:extLst>
                <a:ext uri="{FF2B5EF4-FFF2-40B4-BE49-F238E27FC236}">
                  <a16:creationId xmlns:a16="http://schemas.microsoft.com/office/drawing/2014/main" id="{0F925F13-4444-154E-8A0B-CF877136F395}"/>
                </a:ext>
              </a:extLst>
            </p:cNvPr>
            <p:cNvSpPr txBox="1"/>
            <p:nvPr/>
          </p:nvSpPr>
          <p:spPr bwMode="auto">
            <a:xfrm>
              <a:off x="952709" y="4660027"/>
              <a:ext cx="7600950" cy="1511300"/>
            </a:xfrm>
            <a:prstGeom prst="rect">
              <a:avLst/>
            </a:prstGeom>
            <a:solidFill>
              <a:schemeClr val="bg1">
                <a:lumMod val="85000"/>
              </a:schemeClr>
            </a:solidFill>
            <a:ln w="6350">
              <a:solidFill>
                <a:prstClr val="black"/>
              </a:solidFill>
            </a:ln>
          </p:spPr>
          <p:txBody>
            <a:bodyPr/>
            <a:lstStyle/>
            <a:p>
              <a:pPr eaLnBrk="0" fontAlgn="base" hangingPunct="0">
                <a:spcBef>
                  <a:spcPct val="0"/>
                </a:spcBef>
                <a:spcAft>
                  <a:spcPct val="0"/>
                </a:spcAft>
                <a:defRPr/>
              </a:pPr>
              <a:r>
                <a:rPr lang="en-AU">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p:txBody>
        </p:sp>
        <p:grpSp>
          <p:nvGrpSpPr>
            <p:cNvPr id="20" name="Group 5">
              <a:extLst>
                <a:ext uri="{FF2B5EF4-FFF2-40B4-BE49-F238E27FC236}">
                  <a16:creationId xmlns:a16="http://schemas.microsoft.com/office/drawing/2014/main" id="{3AB736E0-4D35-E74C-9B3B-BEB83A428FB8}"/>
                </a:ext>
              </a:extLst>
            </p:cNvPr>
            <p:cNvGrpSpPr>
              <a:grpSpLocks/>
            </p:cNvGrpSpPr>
            <p:nvPr/>
          </p:nvGrpSpPr>
          <p:grpSpPr bwMode="auto">
            <a:xfrm>
              <a:off x="1115139" y="4706513"/>
              <a:ext cx="1266647" cy="867721"/>
              <a:chOff x="1115139" y="4706513"/>
              <a:chExt cx="1266647" cy="867721"/>
            </a:xfrm>
          </p:grpSpPr>
          <p:sp>
            <p:nvSpPr>
              <p:cNvPr id="22" name="Text Box 4">
                <a:extLst>
                  <a:ext uri="{FF2B5EF4-FFF2-40B4-BE49-F238E27FC236}">
                    <a16:creationId xmlns:a16="http://schemas.microsoft.com/office/drawing/2014/main" id="{807E81FE-3CAC-7147-8403-8E8AA5848C3A}"/>
                  </a:ext>
                </a:extLst>
              </p:cNvPr>
              <p:cNvSpPr txBox="1"/>
              <p:nvPr/>
            </p:nvSpPr>
            <p:spPr>
              <a:xfrm>
                <a:off x="1115139" y="5425697"/>
                <a:ext cx="1249517" cy="148537"/>
              </a:xfrm>
              <a:prstGeom prst="rect">
                <a:avLst/>
              </a:prstGeom>
              <a:noFill/>
              <a:ln>
                <a:noFill/>
              </a:ln>
            </p:spPr>
            <p:txBody>
              <a:bodyPr wrap="none">
                <a:spAutoFit/>
              </a:bodyPr>
              <a:lstStyle/>
              <a:p>
                <a:pPr eaLnBrk="0" fontAlgn="base" hangingPunct="0">
                  <a:spcBef>
                    <a:spcPct val="0"/>
                  </a:spcBef>
                  <a:spcAft>
                    <a:spcPct val="0"/>
                  </a:spcAft>
                  <a:defRPr/>
                </a:pPr>
                <a:r>
                  <a:rPr lang="en-AU" sz="1400" b="1" dirty="0">
                    <a:ln w="10160" cap="flat" cmpd="sng" algn="ctr">
                      <a:solidFill>
                        <a:srgbClr val="5B9BD5"/>
                      </a:solidFill>
                      <a:prstDash val="solid"/>
                      <a:round/>
                    </a:ln>
                    <a:solidFill>
                      <a:srgbClr val="FFFFFF"/>
                    </a:solid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Essential</a:t>
                </a:r>
                <a:endParaRPr lang="en-AU" sz="14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a:p>
                <a:pPr eaLnBrk="0" fontAlgn="base" hangingPunct="0">
                  <a:spcBef>
                    <a:spcPct val="0"/>
                  </a:spcBef>
                  <a:spcAft>
                    <a:spcPct val="0"/>
                  </a:spcAft>
                  <a:defRPr/>
                </a:pPr>
                <a:r>
                  <a:rPr lang="en-AU" sz="1400" b="1" dirty="0">
                    <a:ln w="10160" cap="flat" cmpd="sng" algn="ctr">
                      <a:solidFill>
                        <a:srgbClr val="5B9BD5"/>
                      </a:solidFill>
                      <a:prstDash val="solid"/>
                      <a:round/>
                    </a:ln>
                    <a:solidFill>
                      <a:srgbClr val="FFFFFF"/>
                    </a:solid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Question:</a:t>
                </a:r>
                <a:endParaRPr lang="en-AU" sz="1400" dirty="0">
                  <a:solidFill>
                    <a:srgbClr val="FFFFFF"/>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3" name="Text Box 31">
                <a:extLst>
                  <a:ext uri="{FF2B5EF4-FFF2-40B4-BE49-F238E27FC236}">
                    <a16:creationId xmlns:a16="http://schemas.microsoft.com/office/drawing/2014/main" id="{AD455624-9763-B845-B2B3-08F2E4AC0927}"/>
                  </a:ext>
                </a:extLst>
              </p:cNvPr>
              <p:cNvSpPr txBox="1"/>
              <p:nvPr/>
            </p:nvSpPr>
            <p:spPr>
              <a:xfrm>
                <a:off x="1132269" y="4706513"/>
                <a:ext cx="1249517" cy="87375"/>
              </a:xfrm>
              <a:prstGeom prst="rect">
                <a:avLst/>
              </a:prstGeom>
              <a:noFill/>
              <a:ln>
                <a:noFill/>
              </a:ln>
            </p:spPr>
            <p:txBody>
              <a:bodyPr wrap="none">
                <a:spAutoFit/>
              </a:bodyPr>
              <a:lstStyle/>
              <a:p>
                <a:pPr eaLnBrk="0" fontAlgn="base" hangingPunct="0">
                  <a:spcBef>
                    <a:spcPct val="0"/>
                  </a:spcBef>
                  <a:spcAft>
                    <a:spcPct val="0"/>
                  </a:spcAft>
                  <a:defRPr/>
                </a:pPr>
                <a:r>
                  <a:rPr lang="en-AU" sz="1400" b="1" dirty="0">
                    <a:ln w="10160" cap="flat" cmpd="sng" algn="ctr">
                      <a:solidFill>
                        <a:srgbClr val="5B9BD5"/>
                      </a:solidFill>
                      <a:prstDash val="solid"/>
                      <a:round/>
                    </a:ln>
                    <a:solidFill>
                      <a:srgbClr val="FFFFFF"/>
                    </a:solid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Syllabus:</a:t>
                </a:r>
                <a:endParaRPr lang="en-AU" sz="14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grpSp>
      </p:grpSp>
      <p:sp>
        <p:nvSpPr>
          <p:cNvPr id="28" name="Text Box 27">
            <a:extLst>
              <a:ext uri="{FF2B5EF4-FFF2-40B4-BE49-F238E27FC236}">
                <a16:creationId xmlns:a16="http://schemas.microsoft.com/office/drawing/2014/main" id="{88847F8D-735F-1C4F-A76F-B194FAC93F90}"/>
              </a:ext>
            </a:extLst>
          </p:cNvPr>
          <p:cNvSpPr txBox="1">
            <a:spLocks noChangeArrowheads="1"/>
          </p:cNvSpPr>
          <p:nvPr/>
        </p:nvSpPr>
        <p:spPr bwMode="auto">
          <a:xfrm>
            <a:off x="4311551" y="119281"/>
            <a:ext cx="5594449" cy="1216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AU" sz="1200" dirty="0"/>
              <a:t>The major groups of organisms that cause disease are bacteria, fungi, </a:t>
            </a:r>
            <a:r>
              <a:rPr lang="en-AU" sz="1200" dirty="0" err="1"/>
              <a:t>protists</a:t>
            </a:r>
            <a:r>
              <a:rPr lang="en-AU" sz="1200" dirty="0"/>
              <a:t> and viruses; each group can be distinguished by its structural characteristics</a:t>
            </a:r>
          </a:p>
          <a:p>
            <a:r>
              <a:rPr lang="en-AU" sz="1200" dirty="0"/>
              <a:t> </a:t>
            </a:r>
          </a:p>
          <a:p>
            <a:r>
              <a:rPr lang="en-AU" sz="1200" dirty="0"/>
              <a:t>The life cycle of a pathogen and its associated diseases, including the method of invading the host, the impact on the host, and the mode of transmission (direct or indirect), determines its success for survival</a:t>
            </a:r>
          </a:p>
          <a:p>
            <a:endParaRPr lang="en-AU" sz="1200" dirty="0" smtClean="0">
              <a:solidFill>
                <a:srgbClr val="000000"/>
              </a:solidFill>
              <a:latin typeface="Arial"/>
            </a:endParaRPr>
          </a:p>
          <a:p>
            <a:endParaRPr lang="en-AU" sz="1200" dirty="0">
              <a:solidFill>
                <a:srgbClr val="000000"/>
              </a:solidFill>
              <a:latin typeface="Arial"/>
            </a:endParaRPr>
          </a:p>
          <a:p>
            <a:endParaRPr lang="en-AU" sz="1200" dirty="0">
              <a:solidFill>
                <a:srgbClr val="000000"/>
              </a:solidFill>
              <a:latin typeface="Arial"/>
            </a:endParaRPr>
          </a:p>
          <a:p>
            <a:r>
              <a:rPr lang="en-AU" sz="1200" dirty="0" smtClean="0">
                <a:solidFill>
                  <a:srgbClr val="000000"/>
                </a:solidFill>
                <a:latin typeface="Arial"/>
              </a:rPr>
              <a:t>Describe the structure of a virus</a:t>
            </a:r>
          </a:p>
          <a:p>
            <a:endParaRPr lang="en-AU" sz="1200" dirty="0">
              <a:solidFill>
                <a:srgbClr val="000000"/>
              </a:solidFill>
              <a:latin typeface="Arial"/>
            </a:endParaRPr>
          </a:p>
          <a:p>
            <a:r>
              <a:rPr lang="en-AU" sz="1200" dirty="0" smtClean="0">
                <a:solidFill>
                  <a:srgbClr val="000000"/>
                </a:solidFill>
                <a:latin typeface="Arial"/>
              </a:rPr>
              <a:t>Describe the life cycle of a pathogen</a:t>
            </a:r>
          </a:p>
          <a:p>
            <a:endParaRPr lang="en-AU" sz="1200" dirty="0">
              <a:solidFill>
                <a:srgbClr val="000000"/>
              </a:solidFill>
              <a:latin typeface="Arial"/>
            </a:endParaRPr>
          </a:p>
          <a:p>
            <a:r>
              <a:rPr lang="en-AU" sz="1200" dirty="0" smtClean="0">
                <a:solidFill>
                  <a:srgbClr val="000000"/>
                </a:solidFill>
                <a:latin typeface="Arial"/>
              </a:rPr>
              <a:t>Describe the different modes of transmission of pathogens</a:t>
            </a:r>
          </a:p>
        </p:txBody>
      </p:sp>
      <p:sp>
        <p:nvSpPr>
          <p:cNvPr id="3" name="TextBox 2"/>
          <p:cNvSpPr txBox="1"/>
          <p:nvPr/>
        </p:nvSpPr>
        <p:spPr>
          <a:xfrm>
            <a:off x="168626" y="1070337"/>
            <a:ext cx="2598764" cy="2492990"/>
          </a:xfrm>
          <a:prstGeom prst="rect">
            <a:avLst/>
          </a:prstGeom>
          <a:noFill/>
        </p:spPr>
        <p:txBody>
          <a:bodyPr wrap="square" rtlCol="0">
            <a:spAutoFit/>
          </a:bodyPr>
          <a:lstStyle/>
          <a:p>
            <a:r>
              <a:rPr lang="en-AU" sz="1200" b="1" dirty="0" err="1" smtClean="0"/>
              <a:t>Biozone</a:t>
            </a:r>
            <a:r>
              <a:rPr lang="en-AU" sz="1200" dirty="0" smtClean="0"/>
              <a:t> </a:t>
            </a:r>
          </a:p>
          <a:p>
            <a:r>
              <a:rPr lang="en-AU" sz="1200" dirty="0" smtClean="0"/>
              <a:t>74 Infection &amp; Disease</a:t>
            </a:r>
          </a:p>
          <a:p>
            <a:r>
              <a:rPr lang="en-AU" sz="1200" dirty="0" smtClean="0"/>
              <a:t>75 Transmission of Disease</a:t>
            </a:r>
          </a:p>
          <a:p>
            <a:endParaRPr lang="en-AU" sz="1200" dirty="0"/>
          </a:p>
          <a:p>
            <a:r>
              <a:rPr lang="en-AU" sz="1200" b="1" dirty="0" smtClean="0"/>
              <a:t>Biology WA UNITS 3 &amp; 4</a:t>
            </a:r>
          </a:p>
          <a:p>
            <a:r>
              <a:rPr lang="en-AU" sz="1200" dirty="0" smtClean="0"/>
              <a:t>Reading</a:t>
            </a:r>
          </a:p>
          <a:p>
            <a:r>
              <a:rPr lang="en-AU" sz="1200" dirty="0" smtClean="0"/>
              <a:t>Chapter 12 – pages 407 – 413 </a:t>
            </a:r>
          </a:p>
          <a:p>
            <a:r>
              <a:rPr lang="en-AU" sz="1200" dirty="0" smtClean="0"/>
              <a:t>Chapter 13 – pages 431 – 435</a:t>
            </a:r>
          </a:p>
          <a:p>
            <a:endParaRPr lang="en-AU" sz="1200" dirty="0"/>
          </a:p>
          <a:p>
            <a:r>
              <a:rPr lang="en-AU" sz="1200" dirty="0" smtClean="0"/>
              <a:t>Question Sets</a:t>
            </a:r>
          </a:p>
          <a:p>
            <a:r>
              <a:rPr lang="en-AU" sz="1200" dirty="0" smtClean="0"/>
              <a:t>12.1a, 12.1b, 12.2, 13.1 and 13.2</a:t>
            </a:r>
          </a:p>
          <a:p>
            <a:endParaRPr lang="en-AU" sz="1200" dirty="0"/>
          </a:p>
          <a:p>
            <a:endParaRPr lang="en-AU" sz="1200" dirty="0"/>
          </a:p>
        </p:txBody>
      </p:sp>
    </p:spTree>
    <p:extLst>
      <p:ext uri="{BB962C8B-B14F-4D97-AF65-F5344CB8AC3E}">
        <p14:creationId xmlns:p14="http://schemas.microsoft.com/office/powerpoint/2010/main" val="3332027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DF5383B-CFD5-9049-A4C0-03C0EE224B50}"/>
              </a:ext>
            </a:extLst>
          </p:cNvPr>
          <p:cNvGrpSpPr/>
          <p:nvPr/>
        </p:nvGrpSpPr>
        <p:grpSpPr>
          <a:xfrm>
            <a:off x="148909" y="277044"/>
            <a:ext cx="9608182" cy="6303911"/>
            <a:chOff x="148909" y="1191802"/>
            <a:chExt cx="9608182" cy="5517223"/>
          </a:xfrm>
        </p:grpSpPr>
        <p:cxnSp>
          <p:nvCxnSpPr>
            <p:cNvPr id="7" name="Straight Connector 6">
              <a:extLst>
                <a:ext uri="{FF2B5EF4-FFF2-40B4-BE49-F238E27FC236}">
                  <a16:creationId xmlns:a16="http://schemas.microsoft.com/office/drawing/2014/main" id="{9921B54B-AB42-5B43-BADE-791B720AEB17}"/>
                </a:ext>
              </a:extLst>
            </p:cNvPr>
            <p:cNvCxnSpPr>
              <a:cxnSpLocks/>
            </p:cNvCxnSpPr>
            <p:nvPr/>
          </p:nvCxnSpPr>
          <p:spPr>
            <a:xfrm>
              <a:off x="2838694" y="1191802"/>
              <a:ext cx="0" cy="5517223"/>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DE29BB7-9775-1148-ACDF-13E06E3521F0}"/>
                </a:ext>
              </a:extLst>
            </p:cNvPr>
            <p:cNvCxnSpPr/>
            <p:nvPr/>
          </p:nvCxnSpPr>
          <p:spPr>
            <a:xfrm>
              <a:off x="148909" y="4623817"/>
              <a:ext cx="9608182" cy="744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6" name="Title 1">
            <a:extLst>
              <a:ext uri="{FF2B5EF4-FFF2-40B4-BE49-F238E27FC236}">
                <a16:creationId xmlns:a16="http://schemas.microsoft.com/office/drawing/2014/main" id="{0CC9CBD5-E3F1-3242-B05A-F70A27FCB0EE}"/>
              </a:ext>
            </a:extLst>
          </p:cNvPr>
          <p:cNvSpPr txBox="1">
            <a:spLocks noGrp="1" noChangeArrowheads="1"/>
          </p:cNvSpPr>
          <p:nvPr>
            <p:ph type="title"/>
          </p:nvPr>
        </p:nvSpPr>
        <p:spPr>
          <a:xfrm>
            <a:off x="221744" y="1156825"/>
            <a:ext cx="2549319" cy="685800"/>
          </a:xfrm>
        </p:spPr>
        <p:txBody>
          <a:bodyPr>
            <a:noAutofit/>
          </a:bodyPr>
          <a:lstStyle>
            <a:lvl1pPr algn="l" rtl="0" eaLnBrk="0" fontAlgn="base" hangingPunct="0">
              <a:lnSpc>
                <a:spcPts val="2400"/>
              </a:lnSpc>
              <a:spcBef>
                <a:spcPct val="0"/>
              </a:spcBef>
              <a:spcAft>
                <a:spcPct val="0"/>
              </a:spcAft>
              <a:defRPr sz="2200">
                <a:solidFill>
                  <a:schemeClr val="accent1"/>
                </a:solidFill>
                <a:latin typeface="+mj-lt"/>
                <a:ea typeface="MS PGothic" panose="020B0600070205080204" pitchFamily="34" charset="-128"/>
                <a:cs typeface="ＭＳ Ｐゴシック" charset="0"/>
              </a:defRPr>
            </a:lvl1pPr>
            <a:lvl2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2pPr>
            <a:lvl3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3pPr>
            <a:lvl4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4pPr>
            <a:lvl5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5pPr>
            <a:lvl6pPr marL="457200" algn="l" rtl="0" eaLnBrk="1" fontAlgn="base" hangingPunct="1">
              <a:lnSpc>
                <a:spcPts val="2400"/>
              </a:lnSpc>
              <a:spcBef>
                <a:spcPct val="0"/>
              </a:spcBef>
              <a:spcAft>
                <a:spcPct val="0"/>
              </a:spcAft>
              <a:defRPr sz="2200">
                <a:solidFill>
                  <a:schemeClr val="accent1"/>
                </a:solidFill>
                <a:latin typeface="Arial" charset="0"/>
              </a:defRPr>
            </a:lvl6pPr>
            <a:lvl7pPr marL="914400" algn="l" rtl="0" eaLnBrk="1" fontAlgn="base" hangingPunct="1">
              <a:lnSpc>
                <a:spcPts val="2400"/>
              </a:lnSpc>
              <a:spcBef>
                <a:spcPct val="0"/>
              </a:spcBef>
              <a:spcAft>
                <a:spcPct val="0"/>
              </a:spcAft>
              <a:defRPr sz="2200">
                <a:solidFill>
                  <a:schemeClr val="accent1"/>
                </a:solidFill>
                <a:latin typeface="Arial" charset="0"/>
              </a:defRPr>
            </a:lvl7pPr>
            <a:lvl8pPr marL="1371600" algn="l" rtl="0" eaLnBrk="1" fontAlgn="base" hangingPunct="1">
              <a:lnSpc>
                <a:spcPts val="2400"/>
              </a:lnSpc>
              <a:spcBef>
                <a:spcPct val="0"/>
              </a:spcBef>
              <a:spcAft>
                <a:spcPct val="0"/>
              </a:spcAft>
              <a:defRPr sz="2200">
                <a:solidFill>
                  <a:schemeClr val="accent1"/>
                </a:solidFill>
                <a:latin typeface="Arial" charset="0"/>
              </a:defRPr>
            </a:lvl8pPr>
            <a:lvl9pPr marL="1828800" algn="l" rtl="0" eaLnBrk="1" fontAlgn="base" hangingPunct="1">
              <a:lnSpc>
                <a:spcPts val="2400"/>
              </a:lnSpc>
              <a:spcBef>
                <a:spcPct val="0"/>
              </a:spcBef>
              <a:spcAft>
                <a:spcPct val="0"/>
              </a:spcAft>
              <a:defRPr sz="2200">
                <a:solidFill>
                  <a:schemeClr val="accent1"/>
                </a:solidFill>
                <a:latin typeface="Arial" charset="0"/>
              </a:defRPr>
            </a:lvl9pPr>
          </a:lstStyle>
          <a:p>
            <a:pPr algn="ctr">
              <a:lnSpc>
                <a:spcPct val="100000"/>
              </a:lnSpc>
              <a:defRPr/>
            </a:pP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Topic Question 1: </a:t>
            </a:r>
            <a:b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b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
            </a:r>
            <a:b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br>
            <a:r>
              <a:rPr lang="en-AU" sz="1200" b="1" dirty="0">
                <a:solidFill>
                  <a:schemeClr val="tx1"/>
                </a:solidFill>
                <a:latin typeface="+mn-lt"/>
              </a:rPr>
              <a:t>Describe the main features of a pathogens life cycle</a:t>
            </a:r>
            <a:r>
              <a:rPr lang="en-AU" sz="1200" dirty="0"/>
              <a:t/>
            </a:r>
            <a:br>
              <a:rPr lang="en-AU" sz="1200" dirty="0"/>
            </a:br>
            <a:r>
              <a:rPr lang="en-AU" sz="1200" dirty="0">
                <a:latin typeface="Calibri" panose="020F0502020204030204" pitchFamily="34" charset="0"/>
                <a:ea typeface="Calibri" panose="020F0502020204030204" pitchFamily="34" charset="0"/>
                <a:cs typeface="Times New Roman" panose="02020603050405020304" pitchFamily="18" charset="0"/>
              </a:rPr>
              <a:t/>
            </a:r>
            <a:br>
              <a:rPr lang="en-AU" sz="1200" dirty="0">
                <a:latin typeface="Calibri" panose="020F0502020204030204" pitchFamily="34" charset="0"/>
                <a:ea typeface="Calibri" panose="020F0502020204030204" pitchFamily="34" charset="0"/>
                <a:cs typeface="Times New Roman" panose="02020603050405020304" pitchFamily="18" charset="0"/>
              </a:rPr>
            </a:br>
            <a:endParaRPr lang="en-AU" altLang="en-US" sz="1200" b="1" dirty="0"/>
          </a:p>
        </p:txBody>
      </p:sp>
      <p:sp>
        <p:nvSpPr>
          <p:cNvPr id="9" name="Title 1">
            <a:extLst>
              <a:ext uri="{FF2B5EF4-FFF2-40B4-BE49-F238E27FC236}">
                <a16:creationId xmlns:a16="http://schemas.microsoft.com/office/drawing/2014/main" id="{FD74607C-4167-D14E-9161-7EFB5E351B35}"/>
              </a:ext>
            </a:extLst>
          </p:cNvPr>
          <p:cNvSpPr txBox="1">
            <a:spLocks noChangeArrowheads="1"/>
          </p:cNvSpPr>
          <p:nvPr/>
        </p:nvSpPr>
        <p:spPr>
          <a:xfrm>
            <a:off x="477761" y="5134754"/>
            <a:ext cx="1755492" cy="685800"/>
          </a:xfrm>
          <a:prstGeom prst="rect">
            <a:avLst/>
          </a:prstGeom>
        </p:spPr>
        <p:txBody>
          <a:bodyPr vert="horz" lIns="91440" tIns="45720" rIns="91440" bIns="45720" rtlCol="0" anchor="ctr">
            <a:noAutofit/>
          </a:bodyPr>
          <a:lstStyle>
            <a:lvl1pPr algn="l" defTabSz="914400" rtl="0" eaLnBrk="0" fontAlgn="base" latinLnBrk="0" hangingPunct="0">
              <a:lnSpc>
                <a:spcPts val="2400"/>
              </a:lnSpc>
              <a:spcBef>
                <a:spcPct val="0"/>
              </a:spcBef>
              <a:spcAft>
                <a:spcPct val="0"/>
              </a:spcAft>
              <a:buNone/>
              <a:defRPr sz="2200" kern="1200">
                <a:solidFill>
                  <a:schemeClr val="accent1"/>
                </a:solidFill>
                <a:latin typeface="+mj-lt"/>
                <a:ea typeface="MS PGothic" panose="020B0600070205080204" pitchFamily="34" charset="-128"/>
                <a:cs typeface="ＭＳ Ｐゴシック" charset="0"/>
              </a:defRPr>
            </a:lvl1pPr>
            <a:lvl2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2pPr>
            <a:lvl3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3pPr>
            <a:lvl4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4pPr>
            <a:lvl5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5pPr>
            <a:lvl6pPr marL="457200" algn="l" rtl="0" eaLnBrk="1" fontAlgn="base" hangingPunct="1">
              <a:lnSpc>
                <a:spcPts val="2400"/>
              </a:lnSpc>
              <a:spcBef>
                <a:spcPct val="0"/>
              </a:spcBef>
              <a:spcAft>
                <a:spcPct val="0"/>
              </a:spcAft>
              <a:defRPr sz="2200">
                <a:solidFill>
                  <a:schemeClr val="accent1"/>
                </a:solidFill>
                <a:latin typeface="Arial" charset="0"/>
              </a:defRPr>
            </a:lvl6pPr>
            <a:lvl7pPr marL="914400" algn="l" rtl="0" eaLnBrk="1" fontAlgn="base" hangingPunct="1">
              <a:lnSpc>
                <a:spcPts val="2400"/>
              </a:lnSpc>
              <a:spcBef>
                <a:spcPct val="0"/>
              </a:spcBef>
              <a:spcAft>
                <a:spcPct val="0"/>
              </a:spcAft>
              <a:defRPr sz="2200">
                <a:solidFill>
                  <a:schemeClr val="accent1"/>
                </a:solidFill>
                <a:latin typeface="Arial" charset="0"/>
              </a:defRPr>
            </a:lvl7pPr>
            <a:lvl8pPr marL="1371600" algn="l" rtl="0" eaLnBrk="1" fontAlgn="base" hangingPunct="1">
              <a:lnSpc>
                <a:spcPts val="2400"/>
              </a:lnSpc>
              <a:spcBef>
                <a:spcPct val="0"/>
              </a:spcBef>
              <a:spcAft>
                <a:spcPct val="0"/>
              </a:spcAft>
              <a:defRPr sz="2200">
                <a:solidFill>
                  <a:schemeClr val="accent1"/>
                </a:solidFill>
                <a:latin typeface="Arial" charset="0"/>
              </a:defRPr>
            </a:lvl8pPr>
            <a:lvl9pPr marL="1828800" algn="l" rtl="0" eaLnBrk="1" fontAlgn="base" hangingPunct="1">
              <a:lnSpc>
                <a:spcPts val="2400"/>
              </a:lnSpc>
              <a:spcBef>
                <a:spcPct val="0"/>
              </a:spcBef>
              <a:spcAft>
                <a:spcPct val="0"/>
              </a:spcAft>
              <a:defRPr sz="2200">
                <a:solidFill>
                  <a:schemeClr val="accent1"/>
                </a:solidFill>
                <a:latin typeface="Arial" charset="0"/>
              </a:defRPr>
            </a:lvl9pPr>
          </a:lstStyle>
          <a:p>
            <a:pPr algn="ctr">
              <a:lnSpc>
                <a:spcPct val="100000"/>
              </a:lnSpc>
              <a:defRPr/>
            </a:pP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Topic Question 2: </a:t>
            </a:r>
          </a:p>
          <a:p>
            <a:pPr algn="ctr">
              <a:lnSpc>
                <a:spcPct val="100000"/>
              </a:lnSpc>
              <a:defRPr/>
            </a:pPr>
            <a:endPar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endParaRPr>
          </a:p>
          <a:p>
            <a:pPr algn="ctr">
              <a:lnSpc>
                <a:spcPct val="100000"/>
              </a:lnSpc>
              <a:defRPr/>
            </a:pPr>
            <a:r>
              <a:rPr lang="en-AU" sz="1200" b="1" kern="0" dirty="0">
                <a:solidFill>
                  <a:schemeClr val="tx1"/>
                </a:solidFill>
                <a:latin typeface="Calibri" panose="020F0502020204030204" pitchFamily="34" charset="0"/>
                <a:ea typeface="Calibri" panose="020F0502020204030204" pitchFamily="34" charset="0"/>
                <a:cs typeface="Times New Roman" panose="02020603050405020304" pitchFamily="18" charset="0"/>
              </a:rPr>
              <a:t>State the ways pathogens can leave a hosts body and how they can enter a susceptible hosts body</a:t>
            </a:r>
            <a:r>
              <a:rPr lang="en-AU" sz="1200" dirty="0"/>
              <a:t/>
            </a:r>
            <a:br>
              <a:rPr lang="en-AU" sz="1200" dirty="0"/>
            </a:br>
            <a:r>
              <a:rPr lang="en-AU" sz="1200" dirty="0">
                <a:latin typeface="Calibri" panose="020F0502020204030204" pitchFamily="34" charset="0"/>
                <a:ea typeface="Calibri" panose="020F0502020204030204" pitchFamily="34" charset="0"/>
                <a:cs typeface="Times New Roman" panose="02020603050405020304" pitchFamily="18" charset="0"/>
              </a:rPr>
              <a:t/>
            </a:r>
            <a:br>
              <a:rPr lang="en-AU" sz="1200" dirty="0">
                <a:latin typeface="Calibri" panose="020F0502020204030204" pitchFamily="34" charset="0"/>
                <a:ea typeface="Calibri" panose="020F0502020204030204" pitchFamily="34" charset="0"/>
                <a:cs typeface="Times New Roman" panose="02020603050405020304" pitchFamily="18" charset="0"/>
              </a:rPr>
            </a:br>
            <a:endParaRPr lang="en-AU" altLang="en-US" sz="1200" b="1" dirty="0"/>
          </a:p>
        </p:txBody>
      </p:sp>
      <p:graphicFrame>
        <p:nvGraphicFramePr>
          <p:cNvPr id="12" name="Diagram 11">
            <a:extLst>
              <a:ext uri="{FF2B5EF4-FFF2-40B4-BE49-F238E27FC236}">
                <a16:creationId xmlns:a16="http://schemas.microsoft.com/office/drawing/2014/main" id="{B1052208-1462-1649-ABA4-A66404EB8802}"/>
              </a:ext>
            </a:extLst>
          </p:cNvPr>
          <p:cNvGraphicFramePr/>
          <p:nvPr>
            <p:extLst>
              <p:ext uri="{D42A27DB-BD31-4B8C-83A1-F6EECF244321}">
                <p14:modId xmlns:p14="http://schemas.microsoft.com/office/powerpoint/2010/main" val="1209490653"/>
              </p:ext>
            </p:extLst>
          </p:nvPr>
        </p:nvGraphicFramePr>
        <p:xfrm>
          <a:off x="3383303" y="172721"/>
          <a:ext cx="5551000" cy="3774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Table 12">
            <a:extLst>
              <a:ext uri="{FF2B5EF4-FFF2-40B4-BE49-F238E27FC236}">
                <a16:creationId xmlns:a16="http://schemas.microsoft.com/office/drawing/2014/main" id="{66EEA7ED-F489-3B43-AB6F-B3C5B4C43ABC}"/>
              </a:ext>
            </a:extLst>
          </p:cNvPr>
          <p:cNvGraphicFramePr>
            <a:graphicFrameLocks noGrp="1"/>
          </p:cNvGraphicFramePr>
          <p:nvPr>
            <p:extLst>
              <p:ext uri="{D42A27DB-BD31-4B8C-83A1-F6EECF244321}">
                <p14:modId xmlns:p14="http://schemas.microsoft.com/office/powerpoint/2010/main" val="209197806"/>
              </p:ext>
            </p:extLst>
          </p:nvPr>
        </p:nvGraphicFramePr>
        <p:xfrm>
          <a:off x="2965718" y="4380490"/>
          <a:ext cx="6383760" cy="2194328"/>
        </p:xfrm>
        <a:graphic>
          <a:graphicData uri="http://schemas.openxmlformats.org/drawingml/2006/table">
            <a:tbl>
              <a:tblPr firstRow="1" bandRow="1">
                <a:tableStyleId>{5940675A-B579-460E-94D1-54222C63F5DA}</a:tableStyleId>
              </a:tblPr>
              <a:tblGrid>
                <a:gridCol w="3191880">
                  <a:extLst>
                    <a:ext uri="{9D8B030D-6E8A-4147-A177-3AD203B41FA5}">
                      <a16:colId xmlns:a16="http://schemas.microsoft.com/office/drawing/2014/main" val="20000"/>
                    </a:ext>
                  </a:extLst>
                </a:gridCol>
                <a:gridCol w="3191880">
                  <a:extLst>
                    <a:ext uri="{9D8B030D-6E8A-4147-A177-3AD203B41FA5}">
                      <a16:colId xmlns:a16="http://schemas.microsoft.com/office/drawing/2014/main" val="20001"/>
                    </a:ext>
                  </a:extLst>
                </a:gridCol>
              </a:tblGrid>
              <a:tr h="257409">
                <a:tc>
                  <a:txBody>
                    <a:bodyPr/>
                    <a:lstStyle/>
                    <a:p>
                      <a:r>
                        <a:rPr lang="en-AU" sz="1200" b="1" dirty="0"/>
                        <a:t>Portals of entry</a:t>
                      </a:r>
                    </a:p>
                  </a:txBody>
                  <a:tcPr marT="45662" marB="45662"/>
                </a:tc>
                <a:tc>
                  <a:txBody>
                    <a:bodyPr/>
                    <a:lstStyle/>
                    <a:p>
                      <a:r>
                        <a:rPr lang="en-AU" sz="1200" b="1" dirty="0"/>
                        <a:t>Portals of exit</a:t>
                      </a:r>
                    </a:p>
                  </a:txBody>
                  <a:tcPr marT="45662" marB="45662"/>
                </a:tc>
                <a:extLst>
                  <a:ext uri="{0D108BD9-81ED-4DB2-BD59-A6C34878D82A}">
                    <a16:rowId xmlns:a16="http://schemas.microsoft.com/office/drawing/2014/main" val="10000"/>
                  </a:ext>
                </a:extLst>
              </a:tr>
              <a:tr h="1588449">
                <a:tc>
                  <a:txBody>
                    <a:bodyPr/>
                    <a:lstStyle/>
                    <a:p>
                      <a:pPr marL="176213" indent="-176213"/>
                      <a:r>
                        <a:rPr lang="en-GB" sz="1200" b="0" u="none" strike="noStrike" kern="1200" baseline="0" dirty="0">
                          <a:solidFill>
                            <a:schemeClr val="dk1"/>
                          </a:solidFill>
                        </a:rPr>
                        <a:t>Skin </a:t>
                      </a:r>
                    </a:p>
                    <a:p>
                      <a:pPr marL="176213" indent="-176213"/>
                      <a:endParaRPr lang="en-GB" sz="1200" b="0" u="none" strike="noStrike" kern="1200" baseline="0" dirty="0">
                        <a:solidFill>
                          <a:schemeClr val="dk1"/>
                        </a:solidFill>
                      </a:endParaRPr>
                    </a:p>
                    <a:p>
                      <a:pPr marL="176213" indent="-176213"/>
                      <a:r>
                        <a:rPr lang="en-AU" sz="1200" b="0" u="none" strike="noStrike" kern="1200" baseline="0" dirty="0">
                          <a:solidFill>
                            <a:schemeClr val="dk1"/>
                          </a:solidFill>
                        </a:rPr>
                        <a:t>Mucous membranes</a:t>
                      </a:r>
                    </a:p>
                    <a:p>
                      <a:pPr marL="176213" indent="-176213"/>
                      <a:endParaRPr lang="en-AU" sz="1200" b="0" u="none" strike="noStrike" kern="1200" baseline="0" dirty="0">
                        <a:solidFill>
                          <a:schemeClr val="dk1"/>
                        </a:solidFill>
                      </a:endParaRPr>
                    </a:p>
                    <a:p>
                      <a:pPr marL="176213" indent="-176213"/>
                      <a:r>
                        <a:rPr lang="en-GB" sz="1200" b="0" u="none" strike="noStrike" kern="1200" baseline="0" dirty="0">
                          <a:solidFill>
                            <a:schemeClr val="dk1"/>
                          </a:solidFill>
                        </a:rPr>
                        <a:t>Wounds in epidermal layers of animals </a:t>
                      </a:r>
                      <a:r>
                        <a:rPr lang="en-AU" sz="1200" b="0" u="none" strike="noStrike" kern="1200" baseline="0" dirty="0">
                          <a:solidFill>
                            <a:schemeClr val="dk1"/>
                          </a:solidFill>
                        </a:rPr>
                        <a:t>and plants</a:t>
                      </a:r>
                    </a:p>
                    <a:p>
                      <a:pPr marL="176213" indent="-176213"/>
                      <a:endParaRPr lang="en-AU" sz="1200" b="0" u="none" strike="noStrike" kern="1200" baseline="0" dirty="0">
                        <a:solidFill>
                          <a:schemeClr val="dk1"/>
                        </a:solidFill>
                      </a:endParaRPr>
                    </a:p>
                    <a:p>
                      <a:pPr marL="176213" indent="-176213"/>
                      <a:r>
                        <a:rPr lang="en-AU" sz="1200" b="0" u="none" strike="noStrike" kern="1200" baseline="0" dirty="0">
                          <a:solidFill>
                            <a:schemeClr val="dk1"/>
                          </a:solidFill>
                        </a:rPr>
                        <a:t>Eyes and ears</a:t>
                      </a:r>
                    </a:p>
                    <a:p>
                      <a:pPr marL="176213" indent="-176213"/>
                      <a:endParaRPr lang="en-GB" sz="1200" b="0" u="none" strike="noStrike" kern="1200" baseline="0" dirty="0">
                        <a:solidFill>
                          <a:schemeClr val="dk1"/>
                        </a:solidFill>
                      </a:endParaRPr>
                    </a:p>
                    <a:p>
                      <a:pPr marL="176213" indent="-176213"/>
                      <a:r>
                        <a:rPr lang="en-AU" sz="1200" b="0" u="none" strike="noStrike" kern="1200" baseline="0" dirty="0">
                          <a:solidFill>
                            <a:schemeClr val="dk1"/>
                          </a:solidFill>
                        </a:rPr>
                        <a:t>Respiratory system/nose/throat/lungs</a:t>
                      </a:r>
                      <a:endParaRPr lang="en-AU" sz="1200" dirty="0"/>
                    </a:p>
                  </a:txBody>
                  <a:tcPr marT="45662" marB="45662"/>
                </a:tc>
                <a:tc>
                  <a:txBody>
                    <a:bodyPr/>
                    <a:lstStyle/>
                    <a:p>
                      <a:pPr marL="176213" indent="-176213"/>
                      <a:r>
                        <a:rPr lang="en-AU" sz="1200" b="0" u="none" strike="noStrike" kern="1200" baseline="0" dirty="0">
                          <a:solidFill>
                            <a:schemeClr val="dk1"/>
                          </a:solidFill>
                        </a:rPr>
                        <a:t>Bite/blood feed/saliva</a:t>
                      </a:r>
                    </a:p>
                    <a:p>
                      <a:pPr marL="176213" indent="-176213"/>
                      <a:endParaRPr lang="en-AU" sz="1200" b="0" u="none" strike="noStrike" kern="1200" baseline="0" dirty="0">
                        <a:solidFill>
                          <a:schemeClr val="dk1"/>
                        </a:solidFill>
                      </a:endParaRPr>
                    </a:p>
                    <a:p>
                      <a:pPr marL="176213" indent="-176213"/>
                      <a:r>
                        <a:rPr lang="en-AU" sz="1200" b="0" u="none" strike="noStrike" kern="1200" baseline="0" dirty="0">
                          <a:solidFill>
                            <a:schemeClr val="dk1"/>
                          </a:solidFill>
                        </a:rPr>
                        <a:t>Digestion (elimination)</a:t>
                      </a:r>
                    </a:p>
                    <a:p>
                      <a:pPr marL="176213" indent="-176213"/>
                      <a:endParaRPr lang="en-AU" sz="1200" b="0" u="none" strike="noStrike" kern="1200" baseline="0" dirty="0">
                        <a:solidFill>
                          <a:schemeClr val="dk1"/>
                        </a:solidFill>
                      </a:endParaRPr>
                    </a:p>
                    <a:p>
                      <a:pPr marL="176213" indent="-176213"/>
                      <a:r>
                        <a:rPr lang="en-AU" sz="1200" b="0" u="none" strike="noStrike" kern="1200" baseline="0" dirty="0">
                          <a:solidFill>
                            <a:schemeClr val="dk1"/>
                          </a:solidFill>
                        </a:rPr>
                        <a:t>Respiratory system (coughing, sneezing)</a:t>
                      </a:r>
                    </a:p>
                    <a:p>
                      <a:pPr marL="176213" indent="-176213"/>
                      <a:endParaRPr lang="en-AU" sz="1200" b="0" u="none" strike="noStrike" kern="1200" baseline="0" dirty="0">
                        <a:solidFill>
                          <a:schemeClr val="dk1"/>
                        </a:solidFill>
                      </a:endParaRPr>
                    </a:p>
                    <a:p>
                      <a:pPr marL="176213" indent="-176213"/>
                      <a:r>
                        <a:rPr lang="en-AU" sz="1200" b="0" u="none" strike="noStrike" kern="1200" baseline="0" dirty="0">
                          <a:solidFill>
                            <a:schemeClr val="dk1"/>
                          </a:solidFill>
                        </a:rPr>
                        <a:t>Blood contact</a:t>
                      </a:r>
                    </a:p>
                    <a:p>
                      <a:pPr marL="176213" indent="-176213"/>
                      <a:endParaRPr lang="en-AU" sz="1200" b="0" u="none" strike="noStrike" kern="1200" baseline="0" dirty="0">
                        <a:solidFill>
                          <a:schemeClr val="dk1"/>
                        </a:solidFill>
                      </a:endParaRPr>
                    </a:p>
                    <a:p>
                      <a:pPr marL="176213" indent="-176213"/>
                      <a:r>
                        <a:rPr lang="en-GB" sz="1200" b="0" u="none" strike="noStrike" kern="1200" baseline="0" dirty="0">
                          <a:solidFill>
                            <a:schemeClr val="dk1"/>
                          </a:solidFill>
                        </a:rPr>
                        <a:t>Reproductive system (some honeybee viruses pass from queen </a:t>
                      </a:r>
                      <a:r>
                        <a:rPr lang="en-AU" sz="1200" b="0" u="none" strike="noStrike" kern="1200" baseline="0" dirty="0">
                          <a:solidFill>
                            <a:schemeClr val="dk1"/>
                          </a:solidFill>
                        </a:rPr>
                        <a:t>bee to worker bees)</a:t>
                      </a:r>
                      <a:endParaRPr lang="en-AU" sz="1200" dirty="0"/>
                    </a:p>
                  </a:txBody>
                  <a:tcPr marT="45662" marB="45662"/>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849515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1DE6C681-2955-1440-A135-4A42B11FC924}"/>
              </a:ext>
            </a:extLst>
          </p:cNvPr>
          <p:cNvSpPr txBox="1">
            <a:spLocks noChangeArrowheads="1"/>
          </p:cNvSpPr>
          <p:nvPr/>
        </p:nvSpPr>
        <p:spPr>
          <a:xfrm>
            <a:off x="92467" y="-452953"/>
            <a:ext cx="9271403" cy="14859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Recap:</a:t>
            </a:r>
            <a:r>
              <a:rPr lang="en-AU" sz="1200" b="1" dirty="0">
                <a:latin typeface="Calibri" panose="020F0502020204030204" pitchFamily="34" charset="0"/>
                <a:ea typeface="Calibri" panose="020F0502020204030204" pitchFamily="34" charset="0"/>
                <a:cs typeface="Times New Roman" panose="02020603050405020304" pitchFamily="18" charset="0"/>
              </a:rPr>
              <a:t> </a:t>
            </a:r>
            <a:r>
              <a:rPr lang="en-AU" sz="1200" b="1" dirty="0">
                <a:latin typeface="+mn-lt"/>
                <a:ea typeface="Calibri" panose="020F0502020204030204" pitchFamily="34" charset="0"/>
                <a:cs typeface="Times New Roman" panose="02020603050405020304" pitchFamily="18" charset="0"/>
              </a:rPr>
              <a:t>Define the term t</a:t>
            </a:r>
            <a:r>
              <a:rPr lang="en-AU" altLang="en-US" sz="1200" b="1" dirty="0">
                <a:latin typeface="+mn-lt"/>
              </a:rPr>
              <a:t>ransmission and the two modes of transmission</a:t>
            </a:r>
          </a:p>
        </p:txBody>
      </p:sp>
      <p:sp>
        <p:nvSpPr>
          <p:cNvPr id="14" name="Rectangle 1">
            <a:extLst>
              <a:ext uri="{FF2B5EF4-FFF2-40B4-BE49-F238E27FC236}">
                <a16:creationId xmlns:a16="http://schemas.microsoft.com/office/drawing/2014/main" id="{CC123769-0C3E-C04E-AAB2-F17E7F67B79A}"/>
              </a:ext>
            </a:extLst>
          </p:cNvPr>
          <p:cNvSpPr>
            <a:spLocks noChangeArrowheads="1"/>
          </p:cNvSpPr>
          <p:nvPr/>
        </p:nvSpPr>
        <p:spPr bwMode="auto">
          <a:xfrm>
            <a:off x="194122" y="457597"/>
            <a:ext cx="9514957" cy="3160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0" fontAlgn="base" hangingPunct="0">
              <a:lnSpc>
                <a:spcPts val="2200"/>
              </a:lnSpc>
              <a:spcBef>
                <a:spcPct val="0"/>
              </a:spcBef>
              <a:spcAft>
                <a:spcPct val="0"/>
              </a:spcAft>
            </a:pPr>
            <a:r>
              <a:rPr lang="en-AU" altLang="en-US" sz="1200" b="1" dirty="0">
                <a:solidFill>
                  <a:srgbClr val="000000"/>
                </a:solidFill>
              </a:rPr>
              <a:t>Transmission</a:t>
            </a:r>
            <a:r>
              <a:rPr lang="en-AU" altLang="en-US" sz="1200" dirty="0">
                <a:solidFill>
                  <a:srgbClr val="000000"/>
                </a:solidFill>
              </a:rPr>
              <a:t> is how the pathogen is transferred from the host and/or a reservoir to a susceptible host, which can involve developmental stages occurring in the environment or in vectors. </a:t>
            </a:r>
          </a:p>
          <a:p>
            <a:pPr eaLnBrk="0" fontAlgn="base" hangingPunct="0">
              <a:lnSpc>
                <a:spcPts val="2200"/>
              </a:lnSpc>
              <a:spcBef>
                <a:spcPct val="0"/>
              </a:spcBef>
              <a:spcAft>
                <a:spcPct val="0"/>
              </a:spcAft>
            </a:pPr>
            <a:endParaRPr lang="en-AU" altLang="en-US" sz="1200" dirty="0">
              <a:solidFill>
                <a:srgbClr val="000000"/>
              </a:solidFill>
            </a:endParaRPr>
          </a:p>
          <a:p>
            <a:pPr eaLnBrk="0" fontAlgn="base" hangingPunct="0">
              <a:lnSpc>
                <a:spcPts val="2200"/>
              </a:lnSpc>
              <a:spcBef>
                <a:spcPct val="0"/>
              </a:spcBef>
              <a:spcAft>
                <a:spcPct val="0"/>
              </a:spcAft>
            </a:pPr>
            <a:r>
              <a:rPr lang="en-AU" altLang="en-US" sz="1200" b="1" dirty="0">
                <a:solidFill>
                  <a:srgbClr val="000000"/>
                </a:solidFill>
              </a:rPr>
              <a:t>Vectors</a:t>
            </a:r>
            <a:r>
              <a:rPr lang="en-AU" altLang="en-US" sz="1200" dirty="0">
                <a:solidFill>
                  <a:srgbClr val="000000"/>
                </a:solidFill>
              </a:rPr>
              <a:t> are living or non-living things that transport pathogens from the infected host to a susceptible host. Mosquito vectors transport pathogens through blood feeds. Bat vectors transport pathogens through bites and scratches. </a:t>
            </a:r>
          </a:p>
          <a:p>
            <a:pPr eaLnBrk="0" fontAlgn="base" hangingPunct="0">
              <a:lnSpc>
                <a:spcPts val="2200"/>
              </a:lnSpc>
              <a:spcBef>
                <a:spcPct val="0"/>
              </a:spcBef>
              <a:spcAft>
                <a:spcPct val="0"/>
              </a:spcAft>
            </a:pPr>
            <a:endParaRPr lang="en-AU" altLang="en-US" sz="1200" dirty="0">
              <a:solidFill>
                <a:srgbClr val="000000"/>
              </a:solidFill>
            </a:endParaRPr>
          </a:p>
          <a:p>
            <a:pPr eaLnBrk="0" fontAlgn="base" hangingPunct="0">
              <a:lnSpc>
                <a:spcPts val="2200"/>
              </a:lnSpc>
              <a:spcBef>
                <a:spcPct val="0"/>
              </a:spcBef>
              <a:spcAft>
                <a:spcPct val="0"/>
              </a:spcAft>
            </a:pPr>
            <a:r>
              <a:rPr lang="en-AU" altLang="en-US" sz="1200" dirty="0">
                <a:solidFill>
                  <a:srgbClr val="000000"/>
                </a:solidFill>
              </a:rPr>
              <a:t>The different modes of transmission are commonly classified as direct or indirect. </a:t>
            </a:r>
            <a:r>
              <a:rPr lang="en-AU" altLang="en-US" sz="1200" b="1" dirty="0">
                <a:solidFill>
                  <a:srgbClr val="000000"/>
                </a:solidFill>
              </a:rPr>
              <a:t>Direct </a:t>
            </a:r>
            <a:r>
              <a:rPr lang="en-AU" altLang="en-US" sz="1200" dirty="0">
                <a:solidFill>
                  <a:srgbClr val="000000"/>
                </a:solidFill>
              </a:rPr>
              <a:t>transmission is the transfer of a pathogen from an infected host, or other reservoir, to a susceptible host by direct contact or droplet spread. </a:t>
            </a:r>
          </a:p>
          <a:p>
            <a:pPr eaLnBrk="0" fontAlgn="base" hangingPunct="0">
              <a:lnSpc>
                <a:spcPts val="2200"/>
              </a:lnSpc>
              <a:spcBef>
                <a:spcPct val="0"/>
              </a:spcBef>
              <a:spcAft>
                <a:spcPct val="0"/>
              </a:spcAft>
            </a:pPr>
            <a:endParaRPr lang="en-AU" altLang="en-US" sz="1200" dirty="0">
              <a:solidFill>
                <a:srgbClr val="000000"/>
              </a:solidFill>
            </a:endParaRPr>
          </a:p>
          <a:p>
            <a:pPr eaLnBrk="0" fontAlgn="base" hangingPunct="0">
              <a:lnSpc>
                <a:spcPts val="2200"/>
              </a:lnSpc>
              <a:spcBef>
                <a:spcPct val="0"/>
              </a:spcBef>
              <a:spcAft>
                <a:spcPct val="0"/>
              </a:spcAft>
            </a:pPr>
            <a:r>
              <a:rPr lang="en-AU" altLang="en-US" sz="1200" b="1" dirty="0">
                <a:solidFill>
                  <a:srgbClr val="000000"/>
                </a:solidFill>
              </a:rPr>
              <a:t>Indirect</a:t>
            </a:r>
            <a:r>
              <a:rPr lang="en-AU" altLang="en-US" sz="1200" dirty="0">
                <a:solidFill>
                  <a:srgbClr val="000000"/>
                </a:solidFill>
              </a:rPr>
              <a:t> transmission is the transfer of a pathogen from a reservoir to a host through vectors (inanimate vehicles as well as living intermediaries) or suspended air particles.</a:t>
            </a:r>
          </a:p>
        </p:txBody>
      </p:sp>
      <p:sp>
        <p:nvSpPr>
          <p:cNvPr id="17" name="Title 1">
            <a:extLst>
              <a:ext uri="{FF2B5EF4-FFF2-40B4-BE49-F238E27FC236}">
                <a16:creationId xmlns:a16="http://schemas.microsoft.com/office/drawing/2014/main" id="{D8827F74-2822-A54B-94FA-CFE9580D2E92}"/>
              </a:ext>
            </a:extLst>
          </p:cNvPr>
          <p:cNvSpPr>
            <a:spLocks noGrp="1" noChangeArrowheads="1"/>
          </p:cNvSpPr>
          <p:nvPr>
            <p:ph type="title"/>
          </p:nvPr>
        </p:nvSpPr>
        <p:spPr>
          <a:xfrm>
            <a:off x="194122" y="3869066"/>
            <a:ext cx="2367272" cy="1485900"/>
          </a:xfrm>
        </p:spPr>
        <p:txBody>
          <a:bodyPr>
            <a:normAutofit/>
          </a:bodyPr>
          <a:lstStyle/>
          <a:p>
            <a:pPr algn="ct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Recap:</a:t>
            </a:r>
            <a:r>
              <a:rPr lang="en-AU" sz="1200" b="1" dirty="0">
                <a:latin typeface="Calibri" panose="020F0502020204030204" pitchFamily="34" charset="0"/>
                <a:ea typeface="Calibri" panose="020F0502020204030204" pitchFamily="34" charset="0"/>
                <a:cs typeface="Times New Roman" panose="02020603050405020304" pitchFamily="18" charset="0"/>
              </a:rPr>
              <a:t> </a:t>
            </a:r>
            <a:br>
              <a:rPr lang="en-AU" sz="1200" b="1" dirty="0">
                <a:latin typeface="Calibri" panose="020F0502020204030204" pitchFamily="34" charset="0"/>
                <a:ea typeface="Calibri" panose="020F0502020204030204" pitchFamily="34" charset="0"/>
                <a:cs typeface="Times New Roman" panose="02020603050405020304" pitchFamily="18" charset="0"/>
              </a:rPr>
            </a:br>
            <a:r>
              <a:rPr lang="en-AU" sz="1200" b="1" dirty="0">
                <a:latin typeface="Calibri" panose="020F0502020204030204" pitchFamily="34" charset="0"/>
                <a:ea typeface="Calibri" panose="020F0502020204030204" pitchFamily="34" charset="0"/>
                <a:cs typeface="Times New Roman" panose="02020603050405020304" pitchFamily="18" charset="0"/>
              </a:rPr>
              <a:t/>
            </a:r>
            <a:br>
              <a:rPr lang="en-AU" sz="1200" b="1" dirty="0">
                <a:latin typeface="Calibri" panose="020F0502020204030204" pitchFamily="34" charset="0"/>
                <a:ea typeface="Calibri" panose="020F0502020204030204" pitchFamily="34" charset="0"/>
                <a:cs typeface="Times New Roman" panose="02020603050405020304" pitchFamily="18" charset="0"/>
              </a:rPr>
            </a:br>
            <a:r>
              <a:rPr lang="en-AU" sz="1200" b="1" dirty="0">
                <a:latin typeface="+mn-lt"/>
                <a:ea typeface="Calibri" panose="020F0502020204030204" pitchFamily="34" charset="0"/>
                <a:cs typeface="Times New Roman" panose="02020603050405020304" pitchFamily="18" charset="0"/>
              </a:rPr>
              <a:t>Describe the different ways diseases can be transmitted by direct transmission</a:t>
            </a:r>
            <a:endParaRPr lang="en-AU" altLang="en-US" sz="1200" b="1" dirty="0">
              <a:latin typeface="+mn-lt"/>
            </a:endParaRPr>
          </a:p>
        </p:txBody>
      </p:sp>
      <p:graphicFrame>
        <p:nvGraphicFramePr>
          <p:cNvPr id="18" name="Diagram 17">
            <a:extLst>
              <a:ext uri="{FF2B5EF4-FFF2-40B4-BE49-F238E27FC236}">
                <a16:creationId xmlns:a16="http://schemas.microsoft.com/office/drawing/2014/main" id="{77A89AF7-6F05-D54D-AE07-A550DAC31106}"/>
              </a:ext>
            </a:extLst>
          </p:cNvPr>
          <p:cNvGraphicFramePr/>
          <p:nvPr>
            <p:extLst>
              <p:ext uri="{D42A27DB-BD31-4B8C-83A1-F6EECF244321}">
                <p14:modId xmlns:p14="http://schemas.microsoft.com/office/powerpoint/2010/main" val="3187604997"/>
              </p:ext>
            </p:extLst>
          </p:nvPr>
        </p:nvGraphicFramePr>
        <p:xfrm>
          <a:off x="1640192" y="3369515"/>
          <a:ext cx="9514957" cy="32496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1413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52D2FFD-EFDB-6E45-B10C-B348B394434C}"/>
              </a:ext>
            </a:extLst>
          </p:cNvPr>
          <p:cNvSpPr>
            <a:spLocks noGrp="1" noChangeArrowheads="1"/>
          </p:cNvSpPr>
          <p:nvPr>
            <p:ph type="title"/>
          </p:nvPr>
        </p:nvSpPr>
        <p:spPr>
          <a:xfrm>
            <a:off x="120866" y="-309253"/>
            <a:ext cx="11062139" cy="1485900"/>
          </a:xfrm>
        </p:spPr>
        <p:txBody>
          <a:bodyPr>
            <a:normAutofit/>
          </a:bodyPr>
          <a:lstStyle/>
          <a:p>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Recap:</a:t>
            </a:r>
            <a:r>
              <a:rPr lang="en-AU" sz="1200" b="1" dirty="0">
                <a:latin typeface="Calibri" panose="020F0502020204030204" pitchFamily="34" charset="0"/>
                <a:ea typeface="Calibri" panose="020F0502020204030204" pitchFamily="34" charset="0"/>
                <a:cs typeface="Times New Roman" panose="02020603050405020304" pitchFamily="18" charset="0"/>
              </a:rPr>
              <a:t> </a:t>
            </a:r>
            <a:r>
              <a:rPr lang="en-AU" sz="1200" b="1" dirty="0">
                <a:latin typeface="+mn-lt"/>
                <a:ea typeface="Calibri" panose="020F0502020204030204" pitchFamily="34" charset="0"/>
                <a:cs typeface="Times New Roman" panose="02020603050405020304" pitchFamily="18" charset="0"/>
              </a:rPr>
              <a:t>Describe the different ways diseases can be transmitted by indirect transmission</a:t>
            </a:r>
            <a:endParaRPr lang="en-AU" altLang="en-US" sz="1200" b="1" dirty="0">
              <a:latin typeface="+mn-lt"/>
            </a:endParaRPr>
          </a:p>
        </p:txBody>
      </p:sp>
      <p:graphicFrame>
        <p:nvGraphicFramePr>
          <p:cNvPr id="9" name="Diagram 8">
            <a:extLst>
              <a:ext uri="{FF2B5EF4-FFF2-40B4-BE49-F238E27FC236}">
                <a16:creationId xmlns:a16="http://schemas.microsoft.com/office/drawing/2014/main" id="{CA9FF6A8-B0A1-7C43-80D4-E47B350E241C}"/>
              </a:ext>
            </a:extLst>
          </p:cNvPr>
          <p:cNvGraphicFramePr/>
          <p:nvPr>
            <p:extLst>
              <p:ext uri="{D42A27DB-BD31-4B8C-83A1-F6EECF244321}">
                <p14:modId xmlns:p14="http://schemas.microsoft.com/office/powerpoint/2010/main" val="1779980491"/>
              </p:ext>
            </p:extLst>
          </p:nvPr>
        </p:nvGraphicFramePr>
        <p:xfrm>
          <a:off x="1332216" y="560198"/>
          <a:ext cx="9296400" cy="16037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Diagram 11">
            <a:extLst>
              <a:ext uri="{FF2B5EF4-FFF2-40B4-BE49-F238E27FC236}">
                <a16:creationId xmlns:a16="http://schemas.microsoft.com/office/drawing/2014/main" id="{B3AF6AA0-CDA6-9B42-A321-02286930BE61}"/>
              </a:ext>
            </a:extLst>
          </p:cNvPr>
          <p:cNvGraphicFramePr/>
          <p:nvPr>
            <p:extLst>
              <p:ext uri="{D42A27DB-BD31-4B8C-83A1-F6EECF244321}">
                <p14:modId xmlns:p14="http://schemas.microsoft.com/office/powerpoint/2010/main" val="2725608786"/>
              </p:ext>
            </p:extLst>
          </p:nvPr>
        </p:nvGraphicFramePr>
        <p:xfrm>
          <a:off x="120866" y="1290176"/>
          <a:ext cx="10176641" cy="42877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5" name="Table 14">
            <a:extLst>
              <a:ext uri="{FF2B5EF4-FFF2-40B4-BE49-F238E27FC236}">
                <a16:creationId xmlns:a16="http://schemas.microsoft.com/office/drawing/2014/main" id="{9A0D0D78-88A0-CD4C-8C03-9683CD096821}"/>
              </a:ext>
            </a:extLst>
          </p:cNvPr>
          <p:cNvGraphicFramePr>
            <a:graphicFrameLocks noGrp="1"/>
          </p:cNvGraphicFramePr>
          <p:nvPr>
            <p:extLst>
              <p:ext uri="{D42A27DB-BD31-4B8C-83A1-F6EECF244321}">
                <p14:modId xmlns:p14="http://schemas.microsoft.com/office/powerpoint/2010/main" val="3445097721"/>
              </p:ext>
            </p:extLst>
          </p:nvPr>
        </p:nvGraphicFramePr>
        <p:xfrm>
          <a:off x="1839073" y="4694006"/>
          <a:ext cx="7859730" cy="2045862"/>
        </p:xfrm>
        <a:graphic>
          <a:graphicData uri="http://schemas.openxmlformats.org/drawingml/2006/table">
            <a:tbl>
              <a:tblPr firstRow="1" bandRow="1">
                <a:tableStyleId>{5940675A-B579-460E-94D1-54222C63F5DA}</a:tableStyleId>
              </a:tblPr>
              <a:tblGrid>
                <a:gridCol w="1654220">
                  <a:extLst>
                    <a:ext uri="{9D8B030D-6E8A-4147-A177-3AD203B41FA5}">
                      <a16:colId xmlns:a16="http://schemas.microsoft.com/office/drawing/2014/main" val="20000"/>
                    </a:ext>
                  </a:extLst>
                </a:gridCol>
                <a:gridCol w="1489672">
                  <a:extLst>
                    <a:ext uri="{9D8B030D-6E8A-4147-A177-3AD203B41FA5}">
                      <a16:colId xmlns:a16="http://schemas.microsoft.com/office/drawing/2014/main" val="20001"/>
                    </a:ext>
                  </a:extLst>
                </a:gridCol>
                <a:gridCol w="1571946">
                  <a:extLst>
                    <a:ext uri="{9D8B030D-6E8A-4147-A177-3AD203B41FA5}">
                      <a16:colId xmlns:a16="http://schemas.microsoft.com/office/drawing/2014/main" val="20002"/>
                    </a:ext>
                  </a:extLst>
                </a:gridCol>
                <a:gridCol w="1571946">
                  <a:extLst>
                    <a:ext uri="{9D8B030D-6E8A-4147-A177-3AD203B41FA5}">
                      <a16:colId xmlns:a16="http://schemas.microsoft.com/office/drawing/2014/main" val="20003"/>
                    </a:ext>
                  </a:extLst>
                </a:gridCol>
                <a:gridCol w="1571946">
                  <a:extLst>
                    <a:ext uri="{9D8B030D-6E8A-4147-A177-3AD203B41FA5}">
                      <a16:colId xmlns:a16="http://schemas.microsoft.com/office/drawing/2014/main" val="20004"/>
                    </a:ext>
                  </a:extLst>
                </a:gridCol>
              </a:tblGrid>
              <a:tr h="0">
                <a:tc>
                  <a:txBody>
                    <a:bodyPr/>
                    <a:lstStyle/>
                    <a:p>
                      <a:r>
                        <a:rPr lang="en-US" sz="1200" b="1" dirty="0"/>
                        <a:t>Pathogen classification </a:t>
                      </a:r>
                    </a:p>
                  </a:txBody>
                  <a:tcPr marT="45717" marB="45717"/>
                </a:tc>
                <a:tc gridSpan="4">
                  <a:txBody>
                    <a:bodyPr/>
                    <a:lstStyle/>
                    <a:p>
                      <a:r>
                        <a:rPr lang="en-US" sz="1200" b="1" dirty="0"/>
                        <a:t>Diseases</a:t>
                      </a:r>
                    </a:p>
                  </a:txBody>
                  <a:tcPr marT="45717" marB="45717"/>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438118">
                <a:tc>
                  <a:txBody>
                    <a:bodyPr/>
                    <a:lstStyle/>
                    <a:p>
                      <a:endParaRPr lang="en-US" sz="1200" dirty="0"/>
                    </a:p>
                  </a:txBody>
                  <a:tcPr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rPr>
                        <a:t>Influenza</a:t>
                      </a:r>
                      <a:endParaRPr lang="en-AU" sz="1200" kern="1200" dirty="0">
                        <a:solidFill>
                          <a:schemeClr val="dk1"/>
                        </a:solidFill>
                        <a:effectLst/>
                        <a:latin typeface="+mn-lt"/>
                        <a:ea typeface="+mn-ea"/>
                        <a:cs typeface="+mn-cs"/>
                      </a:endParaRPr>
                    </a:p>
                  </a:txBody>
                  <a:tcPr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rPr>
                        <a:t>Ross River disease/fever</a:t>
                      </a:r>
                      <a:endParaRPr lang="en-AU" sz="1200" kern="1200" dirty="0">
                        <a:solidFill>
                          <a:schemeClr val="dk1"/>
                        </a:solidFill>
                        <a:effectLst/>
                        <a:latin typeface="+mn-lt"/>
                        <a:ea typeface="+mn-ea"/>
                        <a:cs typeface="+mn-cs"/>
                      </a:endParaRPr>
                    </a:p>
                  </a:txBody>
                  <a:tcPr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rPr>
                        <a:t>Viral diseases of honeybees</a:t>
                      </a:r>
                      <a:endParaRPr lang="en-AU" sz="1200" kern="1200" dirty="0">
                        <a:solidFill>
                          <a:schemeClr val="dk1"/>
                        </a:solidFill>
                        <a:effectLst/>
                        <a:latin typeface="+mn-lt"/>
                        <a:ea typeface="+mn-ea"/>
                        <a:cs typeface="+mn-cs"/>
                      </a:endParaRPr>
                    </a:p>
                  </a:txBody>
                  <a:tcPr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rPr>
                        <a:t>Australian bat lyssavirus</a:t>
                      </a:r>
                      <a:endParaRPr lang="en-AU" sz="1200" kern="1200" dirty="0">
                        <a:solidFill>
                          <a:schemeClr val="dk1"/>
                        </a:solidFill>
                        <a:effectLst/>
                        <a:latin typeface="+mn-lt"/>
                        <a:ea typeface="+mn-ea"/>
                        <a:cs typeface="+mn-cs"/>
                      </a:endParaRPr>
                    </a:p>
                  </a:txBody>
                  <a:tcPr marT="45717" marB="45717"/>
                </a:tc>
                <a:extLst>
                  <a:ext uri="{0D108BD9-81ED-4DB2-BD59-A6C34878D82A}">
                    <a16:rowId xmlns:a16="http://schemas.microsoft.com/office/drawing/2014/main" val="10001"/>
                  </a:ext>
                </a:extLst>
              </a:tr>
              <a:tr h="438118">
                <a:tc>
                  <a:txBody>
                    <a:bodyPr/>
                    <a:lstStyle/>
                    <a:p>
                      <a:endParaRPr lang="en-US" sz="1200" dirty="0"/>
                    </a:p>
                  </a:txBody>
                  <a:tcPr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rPr>
                        <a:t>Tuberculosis (TB)</a:t>
                      </a:r>
                      <a:endParaRPr lang="en-AU" sz="1200" kern="1200" dirty="0">
                        <a:solidFill>
                          <a:schemeClr val="dk1"/>
                        </a:solidFill>
                        <a:effectLst/>
                        <a:latin typeface="+mn-lt"/>
                        <a:ea typeface="+mn-ea"/>
                        <a:cs typeface="+mn-cs"/>
                      </a:endParaRPr>
                    </a:p>
                  </a:txBody>
                  <a:tcPr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rPr>
                        <a:t>Tetanus</a:t>
                      </a:r>
                      <a:endParaRPr lang="en-AU" sz="1200" kern="1200" dirty="0">
                        <a:solidFill>
                          <a:schemeClr val="dk1"/>
                        </a:solidFill>
                        <a:effectLst/>
                        <a:latin typeface="+mn-lt"/>
                        <a:ea typeface="+mn-ea"/>
                        <a:cs typeface="+mn-cs"/>
                      </a:endParaRPr>
                    </a:p>
                  </a:txBody>
                  <a:tcPr marT="45717" marB="45717"/>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rPr>
                        <a:t>Crown gall of plants</a:t>
                      </a:r>
                      <a:endParaRPr lang="en-AU" sz="1200" kern="1200" dirty="0">
                        <a:solidFill>
                          <a:schemeClr val="dk1"/>
                        </a:solidFill>
                        <a:effectLst/>
                        <a:latin typeface="+mn-lt"/>
                        <a:ea typeface="+mn-ea"/>
                        <a:cs typeface="+mn-cs"/>
                      </a:endParaRPr>
                    </a:p>
                  </a:txBody>
                  <a:tcPr marT="45717" marB="45717"/>
                </a:tc>
                <a:tc hMerge="1">
                  <a:txBody>
                    <a:bodyPr/>
                    <a:lstStyle/>
                    <a:p>
                      <a:endParaRPr lang="en-US" dirty="0"/>
                    </a:p>
                  </a:txBody>
                  <a:tcPr/>
                </a:tc>
                <a:extLst>
                  <a:ext uri="{0D108BD9-81ED-4DB2-BD59-A6C34878D82A}">
                    <a16:rowId xmlns:a16="http://schemas.microsoft.com/office/drawing/2014/main" val="10002"/>
                  </a:ext>
                </a:extLst>
              </a:tr>
              <a:tr h="438118">
                <a:tc>
                  <a:txBody>
                    <a:bodyPr/>
                    <a:lstStyle/>
                    <a:p>
                      <a:endParaRPr lang="en-US" sz="1200" dirty="0"/>
                    </a:p>
                  </a:txBody>
                  <a:tcPr marT="45717" marB="45717"/>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err="1">
                          <a:solidFill>
                            <a:schemeClr val="dk1"/>
                          </a:solidFill>
                          <a:effectLst/>
                        </a:rPr>
                        <a:t>Chytridiomycosis</a:t>
                      </a:r>
                      <a:r>
                        <a:rPr lang="en-AU" sz="1200" kern="1200" dirty="0">
                          <a:solidFill>
                            <a:schemeClr val="dk1"/>
                          </a:solidFill>
                          <a:effectLst/>
                        </a:rPr>
                        <a:t> (amphibian chytrid fungus disease) (caused by fungi)</a:t>
                      </a:r>
                      <a:endParaRPr lang="en-AU" sz="1200" kern="1200" dirty="0">
                        <a:solidFill>
                          <a:schemeClr val="dk1"/>
                        </a:solidFill>
                        <a:effectLst/>
                        <a:latin typeface="+mn-lt"/>
                        <a:ea typeface="+mn-ea"/>
                        <a:cs typeface="+mn-cs"/>
                      </a:endParaRPr>
                    </a:p>
                  </a:txBody>
                  <a:tcPr marT="45717" marB="45717"/>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3"/>
                  </a:ext>
                </a:extLst>
              </a:tr>
              <a:tr h="438118">
                <a:tc>
                  <a:txBody>
                    <a:bodyPr/>
                    <a:lstStyle/>
                    <a:p>
                      <a:endParaRPr lang="en-US" sz="1200" dirty="0"/>
                    </a:p>
                  </a:txBody>
                  <a:tcPr marT="45717" marB="4571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dk1"/>
                          </a:solidFill>
                          <a:effectLst/>
                        </a:rPr>
                        <a:t>Malaria</a:t>
                      </a:r>
                      <a:endParaRPr lang="en-AU" sz="1200" kern="1200" dirty="0">
                        <a:solidFill>
                          <a:schemeClr val="dk1"/>
                        </a:solidFill>
                        <a:effectLst/>
                        <a:latin typeface="+mn-lt"/>
                        <a:ea typeface="+mn-ea"/>
                        <a:cs typeface="+mn-cs"/>
                      </a:endParaRPr>
                    </a:p>
                  </a:txBody>
                  <a:tcPr marT="45717" marB="45717"/>
                </a:tc>
                <a:tc gridSpan="3">
                  <a:txBody>
                    <a:bodyPr/>
                    <a:lstStyle/>
                    <a:p>
                      <a:r>
                        <a:rPr lang="en-AU" sz="1200" kern="1200" dirty="0">
                          <a:solidFill>
                            <a:schemeClr val="dk1"/>
                          </a:solidFill>
                          <a:effectLst/>
                        </a:rPr>
                        <a:t>Phytophthora dieback (jarrah dieback)*</a:t>
                      </a:r>
                      <a:endParaRPr lang="en-AU" sz="1200" kern="1200" dirty="0">
                        <a:solidFill>
                          <a:schemeClr val="dk1"/>
                        </a:solidFill>
                        <a:effectLst/>
                        <a:latin typeface="+mn-lt"/>
                        <a:ea typeface="+mn-ea"/>
                        <a:cs typeface="+mn-cs"/>
                      </a:endParaRPr>
                    </a:p>
                  </a:txBody>
                  <a:tcPr marT="45717" marB="45717"/>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4"/>
                  </a:ext>
                </a:extLst>
              </a:tr>
            </a:tbl>
          </a:graphicData>
        </a:graphic>
      </p:graphicFrame>
      <p:sp>
        <p:nvSpPr>
          <p:cNvPr id="19" name="Title 1">
            <a:extLst>
              <a:ext uri="{FF2B5EF4-FFF2-40B4-BE49-F238E27FC236}">
                <a16:creationId xmlns:a16="http://schemas.microsoft.com/office/drawing/2014/main" id="{3E95D04D-57B2-2244-B914-DDF95827B923}"/>
              </a:ext>
            </a:extLst>
          </p:cNvPr>
          <p:cNvSpPr txBox="1">
            <a:spLocks noChangeArrowheads="1"/>
          </p:cNvSpPr>
          <p:nvPr/>
        </p:nvSpPr>
        <p:spPr>
          <a:xfrm>
            <a:off x="0" y="4811902"/>
            <a:ext cx="1869897" cy="14859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Recap:</a:t>
            </a:r>
            <a:r>
              <a:rPr lang="en-AU" sz="1200" b="1" dirty="0">
                <a:latin typeface="Calibri" panose="020F0502020204030204" pitchFamily="34" charset="0"/>
                <a:ea typeface="Calibri" panose="020F0502020204030204" pitchFamily="34" charset="0"/>
                <a:cs typeface="Times New Roman" panose="02020603050405020304" pitchFamily="18" charset="0"/>
              </a:rPr>
              <a:t> </a:t>
            </a:r>
          </a:p>
          <a:p>
            <a:pPr algn="ctr"/>
            <a:endParaRPr lang="en-AU" sz="1200" b="1" dirty="0">
              <a:latin typeface="Calibri" panose="020F0502020204030204" pitchFamily="34" charset="0"/>
              <a:ea typeface="Calibri" panose="020F0502020204030204" pitchFamily="34" charset="0"/>
              <a:cs typeface="Times New Roman" panose="02020603050405020304" pitchFamily="18" charset="0"/>
            </a:endParaRPr>
          </a:p>
          <a:p>
            <a:pPr algn="ctr"/>
            <a:r>
              <a:rPr lang="en-AU" sz="1200" b="1" dirty="0">
                <a:latin typeface="+mn-lt"/>
                <a:ea typeface="Calibri" panose="020F0502020204030204" pitchFamily="34" charset="0"/>
                <a:cs typeface="Times New Roman" panose="02020603050405020304" pitchFamily="18" charset="0"/>
              </a:rPr>
              <a:t>State the pathogens that cause the 10 diseases </a:t>
            </a:r>
            <a:endParaRPr lang="en-AU" altLang="en-US" sz="1200" b="1" dirty="0">
              <a:latin typeface="+mn-lt"/>
            </a:endParaRPr>
          </a:p>
        </p:txBody>
      </p:sp>
    </p:spTree>
    <p:extLst>
      <p:ext uri="{BB962C8B-B14F-4D97-AF65-F5344CB8AC3E}">
        <p14:creationId xmlns:p14="http://schemas.microsoft.com/office/powerpoint/2010/main" val="2361881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0773B21F-8DA2-3D4B-A48C-7334ABBB48BD}"/>
              </a:ext>
            </a:extLst>
          </p:cNvPr>
          <p:cNvCxnSpPr>
            <a:cxnSpLocks/>
          </p:cNvCxnSpPr>
          <p:nvPr/>
        </p:nvCxnSpPr>
        <p:spPr>
          <a:xfrm>
            <a:off x="2838694" y="289368"/>
            <a:ext cx="0" cy="6419658"/>
          </a:xfrm>
          <a:prstGeom prst="line">
            <a:avLst/>
          </a:prstGeom>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78FC45CA-24A0-AD4A-9BD1-19267A576017}"/>
              </a:ext>
            </a:extLst>
          </p:cNvPr>
          <p:cNvSpPr txBox="1">
            <a:spLocks/>
          </p:cNvSpPr>
          <p:nvPr/>
        </p:nvSpPr>
        <p:spPr>
          <a:xfrm>
            <a:off x="349322" y="148974"/>
            <a:ext cx="2251835" cy="14921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baseline="0">
                <a:solidFill>
                  <a:schemeClr val="tx1"/>
                </a:solidFill>
                <a:latin typeface="+mj-lt"/>
                <a:ea typeface="+mj-ea"/>
                <a:cs typeface="+mj-cs"/>
              </a:defRPr>
            </a:lvl1pPr>
          </a:lstStyle>
          <a:p>
            <a:pPr algn="ct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Topic Question 3:</a:t>
            </a:r>
            <a:r>
              <a:rPr lang="en-AU" sz="1200" b="1" dirty="0">
                <a:latin typeface="Calibri" panose="020F0502020204030204" pitchFamily="34" charset="0"/>
                <a:ea typeface="Calibri" panose="020F0502020204030204" pitchFamily="34" charset="0"/>
                <a:cs typeface="Times New Roman" panose="02020603050405020304" pitchFamily="18" charset="0"/>
              </a:rPr>
              <a:t> </a:t>
            </a:r>
            <a:r>
              <a:rPr lang="en-AU" sz="1200" b="1" dirty="0"/>
              <a:t> </a:t>
            </a:r>
          </a:p>
          <a:p>
            <a:pPr algn="ctr"/>
            <a:endParaRPr lang="en-AU" sz="1200" b="1" kern="0" dirty="0">
              <a:latin typeface="Calibri" panose="020F0502020204030204" pitchFamily="34" charset="0"/>
              <a:ea typeface="Calibri" panose="020F0502020204030204" pitchFamily="34" charset="0"/>
              <a:cs typeface="Times New Roman" panose="02020603050405020304" pitchFamily="18" charset="0"/>
            </a:endParaRPr>
          </a:p>
          <a:p>
            <a:pPr algn="ctr"/>
            <a:r>
              <a:rPr lang="en-AU" sz="1200" b="1" kern="0" dirty="0">
                <a:latin typeface="Calibri" panose="020F0502020204030204" pitchFamily="34" charset="0"/>
                <a:ea typeface="Calibri" panose="020F0502020204030204" pitchFamily="34" charset="0"/>
                <a:cs typeface="Times New Roman" panose="02020603050405020304" pitchFamily="18" charset="0"/>
              </a:rPr>
              <a:t>Label the bacteriophage and the enveloped virus</a:t>
            </a:r>
            <a:endParaRPr lang="en-AU" sz="1200" b="1" dirty="0"/>
          </a:p>
        </p:txBody>
      </p:sp>
      <p:pic>
        <p:nvPicPr>
          <p:cNvPr id="15" name="Picture 14" descr="General structure of a virus">
            <a:extLst>
              <a:ext uri="{FF2B5EF4-FFF2-40B4-BE49-F238E27FC236}">
                <a16:creationId xmlns:a16="http://schemas.microsoft.com/office/drawing/2014/main" id="{D99047EB-F0FB-6548-87D9-3F9E52084B30}"/>
              </a:ext>
            </a:extLst>
          </p:cNvPr>
          <p:cNvPicPr/>
          <p:nvPr/>
        </p:nvPicPr>
        <p:blipFill>
          <a:blip r:embed="rId2">
            <a:extLst>
              <a:ext uri="{28A0092B-C50C-407E-A947-70E740481C1C}">
                <a14:useLocalDpi xmlns:a14="http://schemas.microsoft.com/office/drawing/2010/main" val="0"/>
              </a:ext>
            </a:extLst>
          </a:blip>
          <a:srcRect r="13821"/>
          <a:stretch>
            <a:fillRect/>
          </a:stretch>
        </p:blipFill>
        <p:spPr bwMode="auto">
          <a:xfrm>
            <a:off x="7076324" y="337980"/>
            <a:ext cx="2201239" cy="2239282"/>
          </a:xfrm>
          <a:prstGeom prst="rect">
            <a:avLst/>
          </a:prstGeom>
          <a:noFill/>
          <a:ln>
            <a:noFill/>
          </a:ln>
        </p:spPr>
      </p:pic>
      <p:pic>
        <p:nvPicPr>
          <p:cNvPr id="16" name="Picture 2" descr="Viruses Get Their Name">
            <a:extLst>
              <a:ext uri="{FF2B5EF4-FFF2-40B4-BE49-F238E27FC236}">
                <a16:creationId xmlns:a16="http://schemas.microsoft.com/office/drawing/2014/main" id="{0BA8E36B-A2F4-2749-A016-57109D92F197}"/>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10007" r="50500" b="14186"/>
          <a:stretch/>
        </p:blipFill>
        <p:spPr>
          <a:xfrm>
            <a:off x="3076232" y="289368"/>
            <a:ext cx="2525514" cy="2599360"/>
          </a:xfrm>
          <a:noFill/>
        </p:spPr>
      </p:pic>
      <p:sp>
        <p:nvSpPr>
          <p:cNvPr id="4" name="TextBox 3">
            <a:extLst>
              <a:ext uri="{FF2B5EF4-FFF2-40B4-BE49-F238E27FC236}">
                <a16:creationId xmlns:a16="http://schemas.microsoft.com/office/drawing/2014/main" id="{AB4D4DB3-DD5B-E24F-B4C8-F200621DF196}"/>
              </a:ext>
            </a:extLst>
          </p:cNvPr>
          <p:cNvSpPr txBox="1"/>
          <p:nvPr/>
        </p:nvSpPr>
        <p:spPr>
          <a:xfrm>
            <a:off x="5291191" y="3429000"/>
            <a:ext cx="2167847" cy="573730"/>
          </a:xfrm>
          <a:prstGeom prst="rect">
            <a:avLst/>
          </a:prstGeom>
          <a:solidFill>
            <a:schemeClr val="bg1"/>
          </a:solidFill>
        </p:spPr>
        <p:txBody>
          <a:bodyPr wrap="square" rtlCol="0">
            <a:spAutoFit/>
          </a:bodyPr>
          <a:lstStyle/>
          <a:p>
            <a:endParaRPr lang="en-US" dirty="0"/>
          </a:p>
        </p:txBody>
      </p:sp>
      <p:sp>
        <p:nvSpPr>
          <p:cNvPr id="18" name="TextBox 17">
            <a:extLst>
              <a:ext uri="{FF2B5EF4-FFF2-40B4-BE49-F238E27FC236}">
                <a16:creationId xmlns:a16="http://schemas.microsoft.com/office/drawing/2014/main" id="{2447CF9A-B6FA-AC4A-9FAA-177973545980}"/>
              </a:ext>
            </a:extLst>
          </p:cNvPr>
          <p:cNvSpPr txBox="1"/>
          <p:nvPr/>
        </p:nvSpPr>
        <p:spPr>
          <a:xfrm>
            <a:off x="5313802" y="5862263"/>
            <a:ext cx="2167847" cy="573730"/>
          </a:xfrm>
          <a:prstGeom prst="rect">
            <a:avLst/>
          </a:prstGeom>
          <a:solidFill>
            <a:schemeClr val="bg1"/>
          </a:solidFill>
        </p:spPr>
        <p:txBody>
          <a:bodyPr wrap="square" rtlCol="0">
            <a:spAutoFit/>
          </a:bodyPr>
          <a:lstStyle/>
          <a:p>
            <a:endParaRPr lang="en-US" dirty="0"/>
          </a:p>
        </p:txBody>
      </p:sp>
      <p:sp>
        <p:nvSpPr>
          <p:cNvPr id="19" name="TextBox 18">
            <a:extLst>
              <a:ext uri="{FF2B5EF4-FFF2-40B4-BE49-F238E27FC236}">
                <a16:creationId xmlns:a16="http://schemas.microsoft.com/office/drawing/2014/main" id="{8B2D9E3C-32A7-B04C-8BCA-AB54E48C5492}"/>
              </a:ext>
            </a:extLst>
          </p:cNvPr>
          <p:cNvSpPr txBox="1"/>
          <p:nvPr/>
        </p:nvSpPr>
        <p:spPr>
          <a:xfrm>
            <a:off x="7695345" y="4715837"/>
            <a:ext cx="1582218" cy="455705"/>
          </a:xfrm>
          <a:prstGeom prst="rect">
            <a:avLst/>
          </a:prstGeom>
          <a:solidFill>
            <a:schemeClr val="bg1"/>
          </a:solidFill>
        </p:spPr>
        <p:txBody>
          <a:bodyPr wrap="square" rtlCol="0">
            <a:spAutoFit/>
          </a:bodyPr>
          <a:lstStyle/>
          <a:p>
            <a:endParaRPr lang="en-US" dirty="0"/>
          </a:p>
        </p:txBody>
      </p:sp>
      <p:sp>
        <p:nvSpPr>
          <p:cNvPr id="20" name="TextBox 19">
            <a:extLst>
              <a:ext uri="{FF2B5EF4-FFF2-40B4-BE49-F238E27FC236}">
                <a16:creationId xmlns:a16="http://schemas.microsoft.com/office/drawing/2014/main" id="{329296A6-CD47-7E4D-989E-72A34FD83C6D}"/>
              </a:ext>
            </a:extLst>
          </p:cNvPr>
          <p:cNvSpPr txBox="1"/>
          <p:nvPr/>
        </p:nvSpPr>
        <p:spPr>
          <a:xfrm>
            <a:off x="3594242" y="4685014"/>
            <a:ext cx="1582218" cy="488455"/>
          </a:xfrm>
          <a:prstGeom prst="rect">
            <a:avLst/>
          </a:prstGeom>
          <a:solidFill>
            <a:schemeClr val="bg1"/>
          </a:solidFill>
        </p:spPr>
        <p:txBody>
          <a:bodyPr wrap="square" rtlCol="0">
            <a:spAutoFit/>
          </a:bodyPr>
          <a:lstStyle/>
          <a:p>
            <a:endParaRPr lang="en-US" dirty="0"/>
          </a:p>
        </p:txBody>
      </p:sp>
      <p:graphicFrame>
        <p:nvGraphicFramePr>
          <p:cNvPr id="21" name="Diagram 20">
            <a:extLst>
              <a:ext uri="{FF2B5EF4-FFF2-40B4-BE49-F238E27FC236}">
                <a16:creationId xmlns:a16="http://schemas.microsoft.com/office/drawing/2014/main" id="{E88D0C55-F0FD-AA43-B6B1-3DB549688E2E}"/>
              </a:ext>
            </a:extLst>
          </p:cNvPr>
          <p:cNvGraphicFramePr/>
          <p:nvPr>
            <p:extLst>
              <p:ext uri="{D42A27DB-BD31-4B8C-83A1-F6EECF244321}">
                <p14:modId xmlns:p14="http://schemas.microsoft.com/office/powerpoint/2010/main" val="2574664356"/>
              </p:ext>
            </p:extLst>
          </p:nvPr>
        </p:nvGraphicFramePr>
        <p:xfrm>
          <a:off x="3594242" y="2535544"/>
          <a:ext cx="5705623" cy="39913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2" name="Title 1">
            <a:extLst>
              <a:ext uri="{FF2B5EF4-FFF2-40B4-BE49-F238E27FC236}">
                <a16:creationId xmlns:a16="http://schemas.microsoft.com/office/drawing/2014/main" id="{06454841-BCEE-104D-87ED-A02420E078DC}"/>
              </a:ext>
            </a:extLst>
          </p:cNvPr>
          <p:cNvSpPr txBox="1">
            <a:spLocks/>
          </p:cNvSpPr>
          <p:nvPr/>
        </p:nvSpPr>
        <p:spPr>
          <a:xfrm>
            <a:off x="436901" y="4002730"/>
            <a:ext cx="2076675" cy="14921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baseline="0">
                <a:solidFill>
                  <a:schemeClr val="tx1"/>
                </a:solidFill>
                <a:latin typeface="+mj-lt"/>
                <a:ea typeface="+mj-ea"/>
                <a:cs typeface="+mj-cs"/>
              </a:defRPr>
            </a:lvl1pPr>
          </a:lstStyle>
          <a:p>
            <a:pPr algn="ct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Topic Question 4:</a:t>
            </a:r>
            <a:r>
              <a:rPr lang="en-AU" sz="1200" b="1" dirty="0">
                <a:latin typeface="Calibri" panose="020F0502020204030204" pitchFamily="34" charset="0"/>
                <a:ea typeface="Calibri" panose="020F0502020204030204" pitchFamily="34" charset="0"/>
                <a:cs typeface="Times New Roman" panose="02020603050405020304" pitchFamily="18" charset="0"/>
              </a:rPr>
              <a:t> </a:t>
            </a:r>
            <a:r>
              <a:rPr lang="en-AU" sz="1200" b="1" dirty="0"/>
              <a:t> </a:t>
            </a:r>
          </a:p>
          <a:p>
            <a:pPr algn="ctr"/>
            <a:endParaRPr lang="en-AU" sz="1200" b="1" kern="0" dirty="0">
              <a:latin typeface="Calibri" panose="020F0502020204030204" pitchFamily="34" charset="0"/>
              <a:ea typeface="Calibri" panose="020F0502020204030204" pitchFamily="34" charset="0"/>
              <a:cs typeface="Times New Roman" panose="02020603050405020304" pitchFamily="18" charset="0"/>
            </a:endParaRPr>
          </a:p>
          <a:p>
            <a:pPr algn="ctr"/>
            <a:r>
              <a:rPr lang="en-AU" sz="1200" b="1" kern="0" dirty="0">
                <a:latin typeface="Calibri" panose="020F0502020204030204" pitchFamily="34" charset="0"/>
                <a:ea typeface="Calibri" panose="020F0502020204030204" pitchFamily="34" charset="0"/>
                <a:cs typeface="Times New Roman" panose="02020603050405020304" pitchFamily="18" charset="0"/>
              </a:rPr>
              <a:t>List structural features of viruses</a:t>
            </a:r>
            <a:endParaRPr lang="en-AU" sz="1200" b="1" dirty="0"/>
          </a:p>
        </p:txBody>
      </p:sp>
    </p:spTree>
    <p:extLst>
      <p:ext uri="{BB962C8B-B14F-4D97-AF65-F5344CB8AC3E}">
        <p14:creationId xmlns:p14="http://schemas.microsoft.com/office/powerpoint/2010/main" val="289718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02D9BD67-B167-8944-ACBA-FAB23DEA1421}"/>
              </a:ext>
            </a:extLst>
          </p:cNvPr>
          <p:cNvGrpSpPr/>
          <p:nvPr/>
        </p:nvGrpSpPr>
        <p:grpSpPr>
          <a:xfrm>
            <a:off x="148909" y="219171"/>
            <a:ext cx="9608182" cy="6419658"/>
            <a:chOff x="154112" y="1191802"/>
            <a:chExt cx="9608182" cy="5517223"/>
          </a:xfrm>
        </p:grpSpPr>
        <p:cxnSp>
          <p:nvCxnSpPr>
            <p:cNvPr id="6" name="Straight Connector 5">
              <a:extLst>
                <a:ext uri="{FF2B5EF4-FFF2-40B4-BE49-F238E27FC236}">
                  <a16:creationId xmlns:a16="http://schemas.microsoft.com/office/drawing/2014/main" id="{0773B21F-8DA2-3D4B-A48C-7334ABBB48BD}"/>
                </a:ext>
              </a:extLst>
            </p:cNvPr>
            <p:cNvCxnSpPr>
              <a:cxnSpLocks/>
            </p:cNvCxnSpPr>
            <p:nvPr/>
          </p:nvCxnSpPr>
          <p:spPr>
            <a:xfrm>
              <a:off x="2838694" y="1191802"/>
              <a:ext cx="0" cy="5517223"/>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47E59A1F-4885-534C-BC94-A263FDA37198}"/>
                </a:ext>
              </a:extLst>
            </p:cNvPr>
            <p:cNvCxnSpPr/>
            <p:nvPr/>
          </p:nvCxnSpPr>
          <p:spPr>
            <a:xfrm>
              <a:off x="154112" y="3950414"/>
              <a:ext cx="9608182" cy="74488"/>
            </a:xfrm>
            <a:prstGeom prst="line">
              <a:avLst/>
            </a:prstGeom>
          </p:spPr>
          <p:style>
            <a:lnRef idx="1">
              <a:schemeClr val="accent1"/>
            </a:lnRef>
            <a:fillRef idx="0">
              <a:schemeClr val="accent1"/>
            </a:fillRef>
            <a:effectRef idx="0">
              <a:schemeClr val="accent1"/>
            </a:effectRef>
            <a:fontRef idx="minor">
              <a:schemeClr val="tx1"/>
            </a:fontRef>
          </p:style>
        </p:cxnSp>
      </p:grpSp>
      <p:sp>
        <p:nvSpPr>
          <p:cNvPr id="19" name="Title 1">
            <a:extLst>
              <a:ext uri="{FF2B5EF4-FFF2-40B4-BE49-F238E27FC236}">
                <a16:creationId xmlns:a16="http://schemas.microsoft.com/office/drawing/2014/main" id="{8ECE6EE1-816B-1840-B247-1703FE05DDA4}"/>
              </a:ext>
            </a:extLst>
          </p:cNvPr>
          <p:cNvSpPr txBox="1">
            <a:spLocks/>
          </p:cNvSpPr>
          <p:nvPr/>
        </p:nvSpPr>
        <p:spPr>
          <a:xfrm>
            <a:off x="613851" y="499121"/>
            <a:ext cx="1913579" cy="14921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baseline="0">
                <a:solidFill>
                  <a:schemeClr val="tx1"/>
                </a:solidFill>
                <a:latin typeface="+mj-lt"/>
                <a:ea typeface="+mj-ea"/>
                <a:cs typeface="+mj-cs"/>
              </a:defRPr>
            </a:lvl1pPr>
          </a:lstStyle>
          <a:p>
            <a:pPr algn="ct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Topic Question 5:</a:t>
            </a:r>
            <a:r>
              <a:rPr lang="en-AU" sz="1200" b="1" dirty="0">
                <a:latin typeface="Calibri" panose="020F0502020204030204" pitchFamily="34" charset="0"/>
                <a:ea typeface="Calibri" panose="020F0502020204030204" pitchFamily="34" charset="0"/>
                <a:cs typeface="Times New Roman" panose="02020603050405020304" pitchFamily="18" charset="0"/>
              </a:rPr>
              <a:t> </a:t>
            </a:r>
            <a:r>
              <a:rPr lang="en-AU" sz="1200" b="1" dirty="0"/>
              <a:t> </a:t>
            </a:r>
          </a:p>
          <a:p>
            <a:pPr algn="ctr"/>
            <a:endParaRPr lang="en-AU" sz="1200" b="1" kern="0" dirty="0">
              <a:latin typeface="Calibri" panose="020F0502020204030204" pitchFamily="34" charset="0"/>
              <a:ea typeface="Calibri" panose="020F0502020204030204" pitchFamily="34" charset="0"/>
              <a:cs typeface="Times New Roman" panose="02020603050405020304" pitchFamily="18" charset="0"/>
            </a:endParaRPr>
          </a:p>
          <a:p>
            <a:pPr algn="ctr"/>
            <a:r>
              <a:rPr lang="en-AU" sz="1200" b="1" kern="0" dirty="0">
                <a:latin typeface="Calibri" panose="020F0502020204030204" pitchFamily="34" charset="0"/>
                <a:ea typeface="Calibri" panose="020F0502020204030204" pitchFamily="34" charset="0"/>
                <a:cs typeface="Times New Roman" panose="02020603050405020304" pitchFamily="18" charset="0"/>
              </a:rPr>
              <a:t>Explain why a virus can be described as a non-cellular pathogen </a:t>
            </a:r>
            <a:endParaRPr lang="en-AU" sz="1200" b="1" dirty="0"/>
          </a:p>
        </p:txBody>
      </p:sp>
      <p:sp>
        <p:nvSpPr>
          <p:cNvPr id="20" name="Title 1">
            <a:extLst>
              <a:ext uri="{FF2B5EF4-FFF2-40B4-BE49-F238E27FC236}">
                <a16:creationId xmlns:a16="http://schemas.microsoft.com/office/drawing/2014/main" id="{5A9B1DC2-5A02-3440-82DF-6B6CC281E40A}"/>
              </a:ext>
            </a:extLst>
          </p:cNvPr>
          <p:cNvSpPr txBox="1">
            <a:spLocks/>
          </p:cNvSpPr>
          <p:nvPr/>
        </p:nvSpPr>
        <p:spPr>
          <a:xfrm>
            <a:off x="356999" y="3847225"/>
            <a:ext cx="2268403" cy="14921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baseline="0">
                <a:solidFill>
                  <a:schemeClr val="tx1"/>
                </a:solidFill>
                <a:latin typeface="+mj-lt"/>
                <a:ea typeface="+mj-ea"/>
                <a:cs typeface="+mj-cs"/>
              </a:defRPr>
            </a:lvl1pPr>
          </a:lstStyle>
          <a:p>
            <a:pPr algn="ct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Topic Question 6:</a:t>
            </a:r>
            <a:r>
              <a:rPr lang="en-AU" sz="1200" b="1" dirty="0">
                <a:latin typeface="Calibri" panose="020F0502020204030204" pitchFamily="34" charset="0"/>
                <a:ea typeface="Calibri" panose="020F0502020204030204" pitchFamily="34" charset="0"/>
                <a:cs typeface="Times New Roman" panose="02020603050405020304" pitchFamily="18" charset="0"/>
              </a:rPr>
              <a:t> </a:t>
            </a:r>
            <a:r>
              <a:rPr lang="en-AU" sz="1200" b="1" dirty="0"/>
              <a:t> </a:t>
            </a:r>
          </a:p>
          <a:p>
            <a:pPr algn="ctr"/>
            <a:endParaRPr lang="en-AU" sz="1200" b="1" kern="0" dirty="0">
              <a:latin typeface="Calibri" panose="020F0502020204030204" pitchFamily="34" charset="0"/>
              <a:ea typeface="Calibri" panose="020F0502020204030204" pitchFamily="34" charset="0"/>
              <a:cs typeface="Times New Roman" panose="02020603050405020304" pitchFamily="18" charset="0"/>
            </a:endParaRPr>
          </a:p>
          <a:p>
            <a:pPr algn="ctr"/>
            <a:r>
              <a:rPr lang="en-AU" sz="1200" b="1" kern="0" dirty="0">
                <a:latin typeface="Calibri" panose="020F0502020204030204" pitchFamily="34" charset="0"/>
                <a:ea typeface="Calibri" panose="020F0502020204030204" pitchFamily="34" charset="0"/>
                <a:cs typeface="Times New Roman" panose="02020603050405020304" pitchFamily="18" charset="0"/>
              </a:rPr>
              <a:t>Describe why a pathogen can be said to be an obligate parasite</a:t>
            </a:r>
            <a:endParaRPr lang="en-AU" sz="1200" b="1" dirty="0"/>
          </a:p>
        </p:txBody>
      </p:sp>
    </p:spTree>
    <p:extLst>
      <p:ext uri="{BB962C8B-B14F-4D97-AF65-F5344CB8AC3E}">
        <p14:creationId xmlns:p14="http://schemas.microsoft.com/office/powerpoint/2010/main" val="1195183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0773B21F-8DA2-3D4B-A48C-7334ABBB48BD}"/>
              </a:ext>
            </a:extLst>
          </p:cNvPr>
          <p:cNvCxnSpPr>
            <a:cxnSpLocks/>
          </p:cNvCxnSpPr>
          <p:nvPr/>
        </p:nvCxnSpPr>
        <p:spPr>
          <a:xfrm>
            <a:off x="2838694" y="289368"/>
            <a:ext cx="0" cy="6419658"/>
          </a:xfrm>
          <a:prstGeom prst="line">
            <a:avLst/>
          </a:prstGeom>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DB862762-3CF0-3946-BDB0-942411D6355F}"/>
              </a:ext>
            </a:extLst>
          </p:cNvPr>
          <p:cNvSpPr txBox="1">
            <a:spLocks/>
          </p:cNvSpPr>
          <p:nvPr/>
        </p:nvSpPr>
        <p:spPr>
          <a:xfrm>
            <a:off x="256856" y="364316"/>
            <a:ext cx="2270588" cy="14921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baseline="0">
                <a:solidFill>
                  <a:schemeClr val="tx1"/>
                </a:solidFill>
                <a:latin typeface="+mj-lt"/>
                <a:ea typeface="+mj-ea"/>
                <a:cs typeface="+mj-cs"/>
              </a:defRPr>
            </a:lvl1pPr>
          </a:lstStyle>
          <a:p>
            <a:pPr algn="ct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Topic Question 7:</a:t>
            </a:r>
            <a:r>
              <a:rPr lang="en-AU" sz="1200" b="1" dirty="0">
                <a:latin typeface="Calibri" panose="020F0502020204030204" pitchFamily="34" charset="0"/>
                <a:ea typeface="Calibri" panose="020F0502020204030204" pitchFamily="34" charset="0"/>
                <a:cs typeface="Times New Roman" panose="02020603050405020304" pitchFamily="18" charset="0"/>
              </a:rPr>
              <a:t> </a:t>
            </a:r>
            <a:r>
              <a:rPr lang="en-AU" sz="1200" b="1" dirty="0"/>
              <a:t> </a:t>
            </a:r>
          </a:p>
          <a:p>
            <a:pPr algn="ctr"/>
            <a:endParaRPr lang="en-AU" sz="1200" b="1" kern="0" dirty="0">
              <a:latin typeface="Calibri" panose="020F0502020204030204" pitchFamily="34" charset="0"/>
              <a:ea typeface="Calibri" panose="020F0502020204030204" pitchFamily="34" charset="0"/>
              <a:cs typeface="Times New Roman" panose="02020603050405020304" pitchFamily="18" charset="0"/>
            </a:endParaRPr>
          </a:p>
          <a:p>
            <a:pPr algn="ctr"/>
            <a:r>
              <a:rPr lang="en-AU" sz="1200" b="1" kern="0" dirty="0">
                <a:latin typeface="Calibri" panose="020F0502020204030204" pitchFamily="34" charset="0"/>
                <a:ea typeface="Calibri" panose="020F0502020204030204" pitchFamily="34" charset="0"/>
                <a:cs typeface="Times New Roman" panose="02020603050405020304" pitchFamily="18" charset="0"/>
              </a:rPr>
              <a:t>Using a clearly labelled diagram describe how an enveloped virus replicates within a host eukaryotic cell</a:t>
            </a:r>
            <a:endParaRPr lang="en-AU" sz="1200" b="1" dirty="0"/>
          </a:p>
        </p:txBody>
      </p:sp>
    </p:spTree>
    <p:extLst>
      <p:ext uri="{BB962C8B-B14F-4D97-AF65-F5344CB8AC3E}">
        <p14:creationId xmlns:p14="http://schemas.microsoft.com/office/powerpoint/2010/main" val="932527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0773B21F-8DA2-3D4B-A48C-7334ABBB48BD}"/>
              </a:ext>
            </a:extLst>
          </p:cNvPr>
          <p:cNvCxnSpPr>
            <a:cxnSpLocks/>
          </p:cNvCxnSpPr>
          <p:nvPr/>
        </p:nvCxnSpPr>
        <p:spPr>
          <a:xfrm>
            <a:off x="2838694" y="289368"/>
            <a:ext cx="0" cy="6419658"/>
          </a:xfrm>
          <a:prstGeom prst="line">
            <a:avLst/>
          </a:prstGeom>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DB862762-3CF0-3946-BDB0-942411D6355F}"/>
              </a:ext>
            </a:extLst>
          </p:cNvPr>
          <p:cNvSpPr txBox="1">
            <a:spLocks/>
          </p:cNvSpPr>
          <p:nvPr/>
        </p:nvSpPr>
        <p:spPr>
          <a:xfrm>
            <a:off x="133567" y="374590"/>
            <a:ext cx="2581838" cy="149213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baseline="0">
                <a:solidFill>
                  <a:schemeClr val="tx1"/>
                </a:solidFill>
                <a:latin typeface="+mj-lt"/>
                <a:ea typeface="+mj-ea"/>
                <a:cs typeface="+mj-cs"/>
              </a:defRPr>
            </a:lvl1pPr>
          </a:lstStyle>
          <a:p>
            <a:pPr algn="ctr"/>
            <a:r>
              <a:rPr lang="en-AU" sz="1200" b="1" dirty="0">
                <a:ln w="10160" cap="flat" cmpd="sng" algn="ctr">
                  <a:solidFill>
                    <a:srgbClr val="5B9BD5"/>
                  </a:solidFill>
                  <a:prstDash val="solid"/>
                  <a:round/>
                </a:ln>
                <a:noFill/>
                <a:effectLst>
                  <a:outerShdw blurRad="38100" dist="22860" dir="5400000" algn="tl">
                    <a:srgbClr val="000000">
                      <a:alpha val="30000"/>
                    </a:srgbClr>
                  </a:outerShdw>
                </a:effectLst>
                <a:latin typeface="Lucida Console" panose="020B0609040504020204" pitchFamily="49" charset="0"/>
                <a:ea typeface="Calibri" panose="020F0502020204030204" pitchFamily="34" charset="0"/>
                <a:cs typeface="Times New Roman" panose="02020603050405020304" pitchFamily="18" charset="0"/>
              </a:rPr>
              <a:t>Topic Question 8:</a:t>
            </a:r>
            <a:r>
              <a:rPr lang="en-AU" sz="1200" b="1" dirty="0">
                <a:latin typeface="Calibri" panose="020F0502020204030204" pitchFamily="34" charset="0"/>
                <a:ea typeface="Calibri" panose="020F0502020204030204" pitchFamily="34" charset="0"/>
                <a:cs typeface="Times New Roman" panose="02020603050405020304" pitchFamily="18" charset="0"/>
              </a:rPr>
              <a:t> </a:t>
            </a:r>
            <a:r>
              <a:rPr lang="en-AU" sz="1200" b="1" dirty="0"/>
              <a:t> </a:t>
            </a:r>
          </a:p>
          <a:p>
            <a:pPr algn="ctr"/>
            <a:endParaRPr lang="en-AU" sz="1200" b="1" kern="0" dirty="0">
              <a:latin typeface="Calibri" panose="020F0502020204030204" pitchFamily="34" charset="0"/>
              <a:ea typeface="Calibri" panose="020F0502020204030204" pitchFamily="34" charset="0"/>
              <a:cs typeface="Times New Roman" panose="02020603050405020304" pitchFamily="18" charset="0"/>
            </a:endParaRPr>
          </a:p>
          <a:p>
            <a:pPr algn="ctr"/>
            <a:r>
              <a:rPr lang="en-AU" sz="1200" b="1" kern="0" dirty="0">
                <a:latin typeface="Calibri" panose="020F0502020204030204" pitchFamily="34" charset="0"/>
                <a:ea typeface="Calibri" panose="020F0502020204030204" pitchFamily="34" charset="0"/>
                <a:cs typeface="Times New Roman" panose="02020603050405020304" pitchFamily="18" charset="0"/>
              </a:rPr>
              <a:t>Using a clearly labelled diagram describe how a bacteriophage replicates within a host bacterial cell</a:t>
            </a:r>
            <a:endParaRPr lang="en-AU" sz="1200" b="1" dirty="0"/>
          </a:p>
        </p:txBody>
      </p:sp>
      <p:pic>
        <p:nvPicPr>
          <p:cNvPr id="4" name="Content Placeholder 3">
            <a:extLst>
              <a:ext uri="{FF2B5EF4-FFF2-40B4-BE49-F238E27FC236}">
                <a16:creationId xmlns:a16="http://schemas.microsoft.com/office/drawing/2014/main" id="{D1A560C2-0360-A14D-BE29-78D937F45E00}"/>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284670" y="1506618"/>
            <a:ext cx="6198367" cy="4591094"/>
          </a:xfrm>
        </p:spPr>
      </p:pic>
      <p:sp>
        <p:nvSpPr>
          <p:cNvPr id="2" name="TextBox 1">
            <a:extLst>
              <a:ext uri="{FF2B5EF4-FFF2-40B4-BE49-F238E27FC236}">
                <a16:creationId xmlns:a16="http://schemas.microsoft.com/office/drawing/2014/main" id="{7425966F-46CC-0A4A-A0FB-1D532BCAC032}"/>
              </a:ext>
            </a:extLst>
          </p:cNvPr>
          <p:cNvSpPr txBox="1"/>
          <p:nvPr/>
        </p:nvSpPr>
        <p:spPr>
          <a:xfrm>
            <a:off x="3284670" y="1982912"/>
            <a:ext cx="1965424" cy="72946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p>
        </p:txBody>
      </p:sp>
      <p:sp>
        <p:nvSpPr>
          <p:cNvPr id="7" name="TextBox 6">
            <a:extLst>
              <a:ext uri="{FF2B5EF4-FFF2-40B4-BE49-F238E27FC236}">
                <a16:creationId xmlns:a16="http://schemas.microsoft.com/office/drawing/2014/main" id="{6B512F35-9CBC-854D-BF46-956C3B9AA864}"/>
              </a:ext>
            </a:extLst>
          </p:cNvPr>
          <p:cNvSpPr txBox="1"/>
          <p:nvPr/>
        </p:nvSpPr>
        <p:spPr>
          <a:xfrm>
            <a:off x="4703851" y="3964112"/>
            <a:ext cx="1758594" cy="72946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p>
        </p:txBody>
      </p:sp>
      <p:sp>
        <p:nvSpPr>
          <p:cNvPr id="8" name="TextBox 7">
            <a:extLst>
              <a:ext uri="{FF2B5EF4-FFF2-40B4-BE49-F238E27FC236}">
                <a16:creationId xmlns:a16="http://schemas.microsoft.com/office/drawing/2014/main" id="{950C91EF-41AA-2749-BD9B-D14825B9457C}"/>
              </a:ext>
            </a:extLst>
          </p:cNvPr>
          <p:cNvSpPr txBox="1"/>
          <p:nvPr/>
        </p:nvSpPr>
        <p:spPr>
          <a:xfrm>
            <a:off x="7119990" y="5640512"/>
            <a:ext cx="1890441" cy="72946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p>
        </p:txBody>
      </p:sp>
      <p:sp>
        <p:nvSpPr>
          <p:cNvPr id="9" name="TextBox 8">
            <a:extLst>
              <a:ext uri="{FF2B5EF4-FFF2-40B4-BE49-F238E27FC236}">
                <a16:creationId xmlns:a16="http://schemas.microsoft.com/office/drawing/2014/main" id="{FF0C9DF6-5B8B-8345-B0E9-8A2D3916776C}"/>
              </a:ext>
            </a:extLst>
          </p:cNvPr>
          <p:cNvSpPr txBox="1"/>
          <p:nvPr/>
        </p:nvSpPr>
        <p:spPr>
          <a:xfrm>
            <a:off x="3887237" y="5680751"/>
            <a:ext cx="1965409" cy="72946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p>
        </p:txBody>
      </p:sp>
      <p:sp>
        <p:nvSpPr>
          <p:cNvPr id="10" name="TextBox 9">
            <a:extLst>
              <a:ext uri="{FF2B5EF4-FFF2-40B4-BE49-F238E27FC236}">
                <a16:creationId xmlns:a16="http://schemas.microsoft.com/office/drawing/2014/main" id="{A1FD4E64-EAEA-B549-954F-93539DB9E233}"/>
              </a:ext>
            </a:extLst>
          </p:cNvPr>
          <p:cNvSpPr txBox="1"/>
          <p:nvPr/>
        </p:nvSpPr>
        <p:spPr>
          <a:xfrm>
            <a:off x="7182490" y="3974387"/>
            <a:ext cx="1758593" cy="729466"/>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endParaRPr lang="en-US" dirty="0"/>
          </a:p>
        </p:txBody>
      </p:sp>
      <p:sp>
        <p:nvSpPr>
          <p:cNvPr id="3" name="TextBox 2">
            <a:extLst>
              <a:ext uri="{FF2B5EF4-FFF2-40B4-BE49-F238E27FC236}">
                <a16:creationId xmlns:a16="http://schemas.microsoft.com/office/drawing/2014/main" id="{2D2B455B-58B3-134B-8F8D-5423DB0E559F}"/>
              </a:ext>
            </a:extLst>
          </p:cNvPr>
          <p:cNvSpPr txBox="1"/>
          <p:nvPr/>
        </p:nvSpPr>
        <p:spPr>
          <a:xfrm>
            <a:off x="3139973" y="236978"/>
            <a:ext cx="6487760" cy="461665"/>
          </a:xfrm>
          <a:prstGeom prst="rect">
            <a:avLst/>
          </a:prstGeom>
          <a:noFill/>
        </p:spPr>
        <p:txBody>
          <a:bodyPr wrap="square" rtlCol="0">
            <a:spAutoFit/>
          </a:bodyPr>
          <a:lstStyle/>
          <a:p>
            <a:r>
              <a:rPr lang="en-US" sz="1200" b="1" dirty="0"/>
              <a:t>Use page 412 in your Biology WA ATAR Units 3 &amp; 4 textbook to label and annotate the diagram below </a:t>
            </a:r>
          </a:p>
        </p:txBody>
      </p:sp>
    </p:spTree>
    <p:extLst>
      <p:ext uri="{BB962C8B-B14F-4D97-AF65-F5344CB8AC3E}">
        <p14:creationId xmlns:p14="http://schemas.microsoft.com/office/powerpoint/2010/main" val="111478548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150</TotalTime>
  <Words>873</Words>
  <Application>Microsoft Office PowerPoint</Application>
  <PresentationFormat>A4 Paper (210x297 mm)</PresentationFormat>
  <Paragraphs>143</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MS PGothic</vt:lpstr>
      <vt:lpstr>MS PGothic</vt:lpstr>
      <vt:lpstr>Arial</vt:lpstr>
      <vt:lpstr>Calibri</vt:lpstr>
      <vt:lpstr>Calibri Light</vt:lpstr>
      <vt:lpstr>Elephant Pro</vt:lpstr>
      <vt:lpstr>Lucida Console</vt:lpstr>
      <vt:lpstr>Times New Roman</vt:lpstr>
      <vt:lpstr>Office Theme</vt:lpstr>
      <vt:lpstr>Infectious Disease</vt:lpstr>
      <vt:lpstr>  </vt:lpstr>
      <vt:lpstr>Topic Question 1:   Describe the main features of a pathogens life cycle  </vt:lpstr>
      <vt:lpstr>Recap:   Describe the different ways diseases can be transmitted by direct transmission</vt:lpstr>
      <vt:lpstr>Recap: Describe the different ways diseases can be transmitted by indirect transmission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Heredity Notes</dc:title>
  <dc:creator>RAYNER Elizabeth [Rossmoyne Senior High School]</dc:creator>
  <cp:lastModifiedBy>RAYNER Elizabeth [Rossmoyne Senior High School]</cp:lastModifiedBy>
  <cp:revision>4</cp:revision>
  <cp:lastPrinted>2022-06-01T05:23:34Z</cp:lastPrinted>
  <dcterms:created xsi:type="dcterms:W3CDTF">2022-01-25T02:40:38Z</dcterms:created>
  <dcterms:modified xsi:type="dcterms:W3CDTF">2022-06-01T05:23:46Z</dcterms:modified>
</cp:coreProperties>
</file>